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9" r:id="rId4"/>
    <p:sldMasterId id="2147484061" r:id="rId5"/>
  </p:sldMasterIdLst>
  <p:notesMasterIdLst>
    <p:notesMasterId r:id="rId41"/>
  </p:notesMasterIdLst>
  <p:sldIdLst>
    <p:sldId id="256" r:id="rId6"/>
    <p:sldId id="392" r:id="rId7"/>
    <p:sldId id="366" r:id="rId8"/>
    <p:sldId id="403" r:id="rId9"/>
    <p:sldId id="404" r:id="rId10"/>
    <p:sldId id="405" r:id="rId11"/>
    <p:sldId id="378" r:id="rId12"/>
    <p:sldId id="426" r:id="rId13"/>
    <p:sldId id="379" r:id="rId14"/>
    <p:sldId id="406" r:id="rId15"/>
    <p:sldId id="407" r:id="rId16"/>
    <p:sldId id="380" r:id="rId17"/>
    <p:sldId id="381" r:id="rId18"/>
    <p:sldId id="423" r:id="rId19"/>
    <p:sldId id="424" r:id="rId20"/>
    <p:sldId id="346" r:id="rId21"/>
    <p:sldId id="408" r:id="rId22"/>
    <p:sldId id="430" r:id="rId23"/>
    <p:sldId id="409" r:id="rId24"/>
    <p:sldId id="410" r:id="rId25"/>
    <p:sldId id="429" r:id="rId26"/>
    <p:sldId id="420" r:id="rId27"/>
    <p:sldId id="419" r:id="rId28"/>
    <p:sldId id="411" r:id="rId29"/>
    <p:sldId id="412" r:id="rId30"/>
    <p:sldId id="417" r:id="rId31"/>
    <p:sldId id="418" r:id="rId32"/>
    <p:sldId id="425" r:id="rId33"/>
    <p:sldId id="421" r:id="rId34"/>
    <p:sldId id="413" r:id="rId35"/>
    <p:sldId id="422" r:id="rId36"/>
    <p:sldId id="414" r:id="rId37"/>
    <p:sldId id="416" r:id="rId38"/>
    <p:sldId id="428" r:id="rId39"/>
    <p:sldId id="427"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Jansen" initials="P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44AEA8-6BCD-4E9B-8310-5CEDF7150773}" v="2001" dt="2019-10-03T20:33:28.2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23" autoAdjust="0"/>
    <p:restoredTop sz="94595" autoAdjust="0"/>
  </p:normalViewPr>
  <p:slideViewPr>
    <p:cSldViewPr snapToGrid="0">
      <p:cViewPr varScale="1">
        <p:scale>
          <a:sx n="71" d="100"/>
          <a:sy n="71" d="100"/>
        </p:scale>
        <p:origin x="1584"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Jansen" userId="0c564102-f142-4255-87fc-848e391e9606" providerId="ADAL" clId="{DEBD2D84-9C79-4074-8ACB-72DDB2CE3E1F}"/>
    <pc:docChg chg="custSel addSld delSld modSld">
      <pc:chgData name="Peter Jansen" userId="0c564102-f142-4255-87fc-848e391e9606" providerId="ADAL" clId="{DEBD2D84-9C79-4074-8ACB-72DDB2CE3E1F}" dt="2019-09-25T23:49:08.598" v="1981" actId="478"/>
      <pc:docMkLst>
        <pc:docMk/>
      </pc:docMkLst>
      <pc:sldChg chg="addSp delSp modSp">
        <pc:chgData name="Peter Jansen" userId="0c564102-f142-4255-87fc-848e391e9606" providerId="ADAL" clId="{DEBD2D84-9C79-4074-8ACB-72DDB2CE3E1F}" dt="2019-09-25T23:32:44.213" v="1555" actId="478"/>
        <pc:sldMkLst>
          <pc:docMk/>
          <pc:sldMk cId="2855738412" sldId="256"/>
        </pc:sldMkLst>
        <pc:spChg chg="mod">
          <ac:chgData name="Peter Jansen" userId="0c564102-f142-4255-87fc-848e391e9606" providerId="ADAL" clId="{DEBD2D84-9C79-4074-8ACB-72DDB2CE3E1F}" dt="2019-09-25T23:00:41.339" v="115" actId="20577"/>
          <ac:spMkLst>
            <pc:docMk/>
            <pc:sldMk cId="2855738412" sldId="256"/>
            <ac:spMk id="2" creationId="{00000000-0000-0000-0000-000000000000}"/>
          </ac:spMkLst>
        </pc:spChg>
        <pc:spChg chg="mod">
          <ac:chgData name="Peter Jansen" userId="0c564102-f142-4255-87fc-848e391e9606" providerId="ADAL" clId="{DEBD2D84-9C79-4074-8ACB-72DDB2CE3E1F}" dt="2019-09-25T22:54:06.209" v="50" actId="1076"/>
          <ac:spMkLst>
            <pc:docMk/>
            <pc:sldMk cId="2855738412" sldId="256"/>
            <ac:spMk id="3" creationId="{00000000-0000-0000-0000-000000000000}"/>
          </ac:spMkLst>
        </pc:spChg>
        <pc:picChg chg="del mod">
          <ac:chgData name="Peter Jansen" userId="0c564102-f142-4255-87fc-848e391e9606" providerId="ADAL" clId="{DEBD2D84-9C79-4074-8ACB-72DDB2CE3E1F}" dt="2019-09-25T23:32:44.213" v="1555" actId="478"/>
          <ac:picMkLst>
            <pc:docMk/>
            <pc:sldMk cId="2855738412" sldId="256"/>
            <ac:picMk id="7" creationId="{00000000-0000-0000-0000-000000000000}"/>
          </ac:picMkLst>
        </pc:picChg>
        <pc:picChg chg="add mod">
          <ac:chgData name="Peter Jansen" userId="0c564102-f142-4255-87fc-848e391e9606" providerId="ADAL" clId="{DEBD2D84-9C79-4074-8ACB-72DDB2CE3E1F}" dt="2019-09-25T23:32:40.111" v="1554" actId="1076"/>
          <ac:picMkLst>
            <pc:docMk/>
            <pc:sldMk cId="2855738412" sldId="256"/>
            <ac:picMk id="8" creationId="{F7A7FB50-325D-43B4-8B44-D4C38A4E8C54}"/>
          </ac:picMkLst>
        </pc:picChg>
        <pc:cxnChg chg="mod">
          <ac:chgData name="Peter Jansen" userId="0c564102-f142-4255-87fc-848e391e9606" providerId="ADAL" clId="{DEBD2D84-9C79-4074-8ACB-72DDB2CE3E1F}" dt="2019-09-25T22:56:09.744" v="56" actId="1076"/>
          <ac:cxnSpMkLst>
            <pc:docMk/>
            <pc:sldMk cId="2855738412" sldId="256"/>
            <ac:cxnSpMk id="5" creationId="{00000000-0000-0000-0000-000000000000}"/>
          </ac:cxnSpMkLst>
        </pc:cxnChg>
        <pc:cxnChg chg="mod">
          <ac:chgData name="Peter Jansen" userId="0c564102-f142-4255-87fc-848e391e9606" providerId="ADAL" clId="{DEBD2D84-9C79-4074-8ACB-72DDB2CE3E1F}" dt="2019-09-25T22:54:15.273" v="52" actId="1076"/>
          <ac:cxnSpMkLst>
            <pc:docMk/>
            <pc:sldMk cId="2855738412" sldId="256"/>
            <ac:cxnSpMk id="6" creationId="{00000000-0000-0000-0000-000000000000}"/>
          </ac:cxnSpMkLst>
        </pc:cxnChg>
      </pc:sldChg>
      <pc:sldChg chg="del">
        <pc:chgData name="Peter Jansen" userId="0c564102-f142-4255-87fc-848e391e9606" providerId="ADAL" clId="{DEBD2D84-9C79-4074-8ACB-72DDB2CE3E1F}" dt="2019-09-25T23:10:19.632" v="674" actId="2696"/>
        <pc:sldMkLst>
          <pc:docMk/>
          <pc:sldMk cId="3656430989" sldId="352"/>
        </pc:sldMkLst>
      </pc:sldChg>
      <pc:sldChg chg="del">
        <pc:chgData name="Peter Jansen" userId="0c564102-f142-4255-87fc-848e391e9606" providerId="ADAL" clId="{DEBD2D84-9C79-4074-8ACB-72DDB2CE3E1F}" dt="2019-09-25T23:10:19.632" v="674" actId="2696"/>
        <pc:sldMkLst>
          <pc:docMk/>
          <pc:sldMk cId="597393869" sldId="353"/>
        </pc:sldMkLst>
      </pc:sldChg>
      <pc:sldChg chg="del">
        <pc:chgData name="Peter Jansen" userId="0c564102-f142-4255-87fc-848e391e9606" providerId="ADAL" clId="{DEBD2D84-9C79-4074-8ACB-72DDB2CE3E1F}" dt="2019-09-25T23:10:19.632" v="674" actId="2696"/>
        <pc:sldMkLst>
          <pc:docMk/>
          <pc:sldMk cId="261126126" sldId="354"/>
        </pc:sldMkLst>
      </pc:sldChg>
      <pc:sldChg chg="addSp delSp modSp modNotesTx">
        <pc:chgData name="Peter Jansen" userId="0c564102-f142-4255-87fc-848e391e9606" providerId="ADAL" clId="{DEBD2D84-9C79-4074-8ACB-72DDB2CE3E1F}" dt="2019-09-25T23:34:12.107" v="1583" actId="20577"/>
        <pc:sldMkLst>
          <pc:docMk/>
          <pc:sldMk cId="3764050151" sldId="366"/>
        </pc:sldMkLst>
        <pc:spChg chg="add mod">
          <ac:chgData name="Peter Jansen" userId="0c564102-f142-4255-87fc-848e391e9606" providerId="ADAL" clId="{DEBD2D84-9C79-4074-8ACB-72DDB2CE3E1F}" dt="2019-09-25T23:34:12.107" v="1583" actId="20577"/>
          <ac:spMkLst>
            <pc:docMk/>
            <pc:sldMk cId="3764050151" sldId="366"/>
            <ac:spMk id="4" creationId="{F36566C1-CB87-45C5-B731-4649BC0B6272}"/>
          </ac:spMkLst>
        </pc:spChg>
        <pc:spChg chg="mod">
          <ac:chgData name="Peter Jansen" userId="0c564102-f142-4255-87fc-848e391e9606" providerId="ADAL" clId="{DEBD2D84-9C79-4074-8ACB-72DDB2CE3E1F}" dt="2019-09-25T23:10:47.167" v="715" actId="20577"/>
          <ac:spMkLst>
            <pc:docMk/>
            <pc:sldMk cId="3764050151" sldId="366"/>
            <ac:spMk id="5" creationId="{00000000-0000-0000-0000-000000000000}"/>
          </ac:spMkLst>
        </pc:spChg>
        <pc:picChg chg="del">
          <ac:chgData name="Peter Jansen" userId="0c564102-f142-4255-87fc-848e391e9606" providerId="ADAL" clId="{DEBD2D84-9C79-4074-8ACB-72DDB2CE3E1F}" dt="2019-09-25T23:10:30.958" v="687" actId="478"/>
          <ac:picMkLst>
            <pc:docMk/>
            <pc:sldMk cId="3764050151" sldId="366"/>
            <ac:picMk id="7" creationId="{0C4B9E14-E702-4483-B32C-CD1C99A4490A}"/>
          </ac:picMkLst>
        </pc:picChg>
        <pc:picChg chg="del">
          <ac:chgData name="Peter Jansen" userId="0c564102-f142-4255-87fc-848e391e9606" providerId="ADAL" clId="{DEBD2D84-9C79-4074-8ACB-72DDB2CE3E1F}" dt="2019-09-25T23:10:33.641" v="688" actId="478"/>
          <ac:picMkLst>
            <pc:docMk/>
            <pc:sldMk cId="3764050151" sldId="366"/>
            <ac:picMk id="8" creationId="{7CD12CB8-0FC8-479C-A2A1-DA6A22BC2205}"/>
          </ac:picMkLst>
        </pc:picChg>
      </pc:sldChg>
      <pc:sldChg chg="del">
        <pc:chgData name="Peter Jansen" userId="0c564102-f142-4255-87fc-848e391e9606" providerId="ADAL" clId="{DEBD2D84-9C79-4074-8ACB-72DDB2CE3E1F}" dt="2019-09-25T23:10:19.632" v="674" actId="2696"/>
        <pc:sldMkLst>
          <pc:docMk/>
          <pc:sldMk cId="1467576939" sldId="375"/>
        </pc:sldMkLst>
      </pc:sldChg>
      <pc:sldChg chg="del">
        <pc:chgData name="Peter Jansen" userId="0c564102-f142-4255-87fc-848e391e9606" providerId="ADAL" clId="{DEBD2D84-9C79-4074-8ACB-72DDB2CE3E1F}" dt="2019-09-25T23:10:19.632" v="674" actId="2696"/>
        <pc:sldMkLst>
          <pc:docMk/>
          <pc:sldMk cId="1193003113" sldId="377"/>
        </pc:sldMkLst>
      </pc:sldChg>
      <pc:sldChg chg="modSp">
        <pc:chgData name="Peter Jansen" userId="0c564102-f142-4255-87fc-848e391e9606" providerId="ADAL" clId="{DEBD2D84-9C79-4074-8ACB-72DDB2CE3E1F}" dt="2019-09-25T23:08:58.387" v="673" actId="20577"/>
        <pc:sldMkLst>
          <pc:docMk/>
          <pc:sldMk cId="1482776476" sldId="392"/>
        </pc:sldMkLst>
        <pc:spChg chg="mod">
          <ac:chgData name="Peter Jansen" userId="0c564102-f142-4255-87fc-848e391e9606" providerId="ADAL" clId="{DEBD2D84-9C79-4074-8ACB-72DDB2CE3E1F}" dt="2019-09-25T23:08:58.387" v="673" actId="20577"/>
          <ac:spMkLst>
            <pc:docMk/>
            <pc:sldMk cId="1482776476" sldId="392"/>
            <ac:spMk id="3" creationId="{00000000-0000-0000-0000-000000000000}"/>
          </ac:spMkLst>
        </pc:spChg>
        <pc:spChg chg="mod">
          <ac:chgData name="Peter Jansen" userId="0c564102-f142-4255-87fc-848e391e9606" providerId="ADAL" clId="{DEBD2D84-9C79-4074-8ACB-72DDB2CE3E1F}" dt="2019-09-25T23:04:21.752" v="126" actId="20577"/>
          <ac:spMkLst>
            <pc:docMk/>
            <pc:sldMk cId="1482776476" sldId="392"/>
            <ac:spMk id="5" creationId="{00000000-0000-0000-0000-000000000000}"/>
          </ac:spMkLst>
        </pc:spChg>
      </pc:sldChg>
      <pc:sldChg chg="add del">
        <pc:chgData name="Peter Jansen" userId="0c564102-f142-4255-87fc-848e391e9606" providerId="ADAL" clId="{DEBD2D84-9C79-4074-8ACB-72DDB2CE3E1F}" dt="2019-09-25T23:18:29.443" v="1188" actId="2696"/>
        <pc:sldMkLst>
          <pc:docMk/>
          <pc:sldMk cId="379944561" sldId="403"/>
        </pc:sldMkLst>
      </pc:sldChg>
      <pc:sldChg chg="addSp delSp modSp add modNotesTx">
        <pc:chgData name="Peter Jansen" userId="0c564102-f142-4255-87fc-848e391e9606" providerId="ADAL" clId="{DEBD2D84-9C79-4074-8ACB-72DDB2CE3E1F}" dt="2019-09-25T23:31:30.909" v="1545" actId="20577"/>
        <pc:sldMkLst>
          <pc:docMk/>
          <pc:sldMk cId="1303267220" sldId="403"/>
        </pc:sldMkLst>
        <pc:spChg chg="del mod">
          <ac:chgData name="Peter Jansen" userId="0c564102-f142-4255-87fc-848e391e9606" providerId="ADAL" clId="{DEBD2D84-9C79-4074-8ACB-72DDB2CE3E1F}" dt="2019-09-25T23:18:51.532" v="1218" actId="478"/>
          <ac:spMkLst>
            <pc:docMk/>
            <pc:sldMk cId="1303267220" sldId="403"/>
            <ac:spMk id="4" creationId="{F36566C1-CB87-45C5-B731-4649BC0B6272}"/>
          </ac:spMkLst>
        </pc:spChg>
        <pc:spChg chg="mod">
          <ac:chgData name="Peter Jansen" userId="0c564102-f142-4255-87fc-848e391e9606" providerId="ADAL" clId="{DEBD2D84-9C79-4074-8ACB-72DDB2CE3E1F}" dt="2019-09-25T23:18:43.857" v="1216" actId="20577"/>
          <ac:spMkLst>
            <pc:docMk/>
            <pc:sldMk cId="1303267220" sldId="403"/>
            <ac:spMk id="5" creationId="{00000000-0000-0000-0000-000000000000}"/>
          </ac:spMkLst>
        </pc:spChg>
        <pc:spChg chg="add mod">
          <ac:chgData name="Peter Jansen" userId="0c564102-f142-4255-87fc-848e391e9606" providerId="ADAL" clId="{DEBD2D84-9C79-4074-8ACB-72DDB2CE3E1F}" dt="2019-09-25T23:31:30.909" v="1545" actId="20577"/>
          <ac:spMkLst>
            <pc:docMk/>
            <pc:sldMk cId="1303267220" sldId="403"/>
            <ac:spMk id="7" creationId="{3EFB733C-0AFD-4240-8A9C-2E81799BC245}"/>
          </ac:spMkLst>
        </pc:spChg>
        <pc:spChg chg="add del mod">
          <ac:chgData name="Peter Jansen" userId="0c564102-f142-4255-87fc-848e391e9606" providerId="ADAL" clId="{DEBD2D84-9C79-4074-8ACB-72DDB2CE3E1F}" dt="2019-09-25T23:28:51.165" v="1416"/>
          <ac:spMkLst>
            <pc:docMk/>
            <pc:sldMk cId="1303267220" sldId="403"/>
            <ac:spMk id="14" creationId="{A13ACFD1-A441-47F1-867E-355A65EEE458}"/>
          </ac:spMkLst>
        </pc:spChg>
        <pc:spChg chg="add mod">
          <ac:chgData name="Peter Jansen" userId="0c564102-f142-4255-87fc-848e391e9606" providerId="ADAL" clId="{DEBD2D84-9C79-4074-8ACB-72DDB2CE3E1F}" dt="2019-09-25T23:30:40.739" v="1466" actId="113"/>
          <ac:spMkLst>
            <pc:docMk/>
            <pc:sldMk cId="1303267220" sldId="403"/>
            <ac:spMk id="15" creationId="{7D78E76C-B078-4092-AD27-CED0F0864931}"/>
          </ac:spMkLst>
        </pc:spChg>
        <pc:spChg chg="add mod">
          <ac:chgData name="Peter Jansen" userId="0c564102-f142-4255-87fc-848e391e9606" providerId="ADAL" clId="{DEBD2D84-9C79-4074-8ACB-72DDB2CE3E1F}" dt="2019-09-25T23:30:45.326" v="1467" actId="113"/>
          <ac:spMkLst>
            <pc:docMk/>
            <pc:sldMk cId="1303267220" sldId="403"/>
            <ac:spMk id="16" creationId="{47A24143-655A-4B6A-8516-9545F5BE1176}"/>
          </ac:spMkLst>
        </pc:spChg>
        <pc:spChg chg="add mod">
          <ac:chgData name="Peter Jansen" userId="0c564102-f142-4255-87fc-848e391e9606" providerId="ADAL" clId="{DEBD2D84-9C79-4074-8ACB-72DDB2CE3E1F}" dt="2019-09-25T23:30:49.085" v="1468" actId="113"/>
          <ac:spMkLst>
            <pc:docMk/>
            <pc:sldMk cId="1303267220" sldId="403"/>
            <ac:spMk id="17" creationId="{7708050F-37EE-4A9F-BE3E-A96C16FE6826}"/>
          </ac:spMkLst>
        </pc:spChg>
        <pc:spChg chg="add mod">
          <ac:chgData name="Peter Jansen" userId="0c564102-f142-4255-87fc-848e391e9606" providerId="ADAL" clId="{DEBD2D84-9C79-4074-8ACB-72DDB2CE3E1F}" dt="2019-09-25T23:30:53.048" v="1469" actId="113"/>
          <ac:spMkLst>
            <pc:docMk/>
            <pc:sldMk cId="1303267220" sldId="403"/>
            <ac:spMk id="18" creationId="{5DE3AE59-2DC8-449B-87B8-6C8698EBCB0A}"/>
          </ac:spMkLst>
        </pc:spChg>
        <pc:picChg chg="add mod">
          <ac:chgData name="Peter Jansen" userId="0c564102-f142-4255-87fc-848e391e9606" providerId="ADAL" clId="{DEBD2D84-9C79-4074-8ACB-72DDB2CE3E1F}" dt="2019-09-25T23:25:37.647" v="1396" actId="1076"/>
          <ac:picMkLst>
            <pc:docMk/>
            <pc:sldMk cId="1303267220" sldId="403"/>
            <ac:picMk id="6" creationId="{EC3EC47D-39C5-4E08-9397-76704C7FE62A}"/>
          </ac:picMkLst>
        </pc:picChg>
        <pc:cxnChg chg="add mod">
          <ac:chgData name="Peter Jansen" userId="0c564102-f142-4255-87fc-848e391e9606" providerId="ADAL" clId="{DEBD2D84-9C79-4074-8ACB-72DDB2CE3E1F}" dt="2019-09-25T23:27:14.866" v="1407" actId="1582"/>
          <ac:cxnSpMkLst>
            <pc:docMk/>
            <pc:sldMk cId="1303267220" sldId="403"/>
            <ac:cxnSpMk id="9" creationId="{30F1C408-892A-4482-96F5-1F3DCCFEE4D8}"/>
          </ac:cxnSpMkLst>
        </pc:cxnChg>
        <pc:cxnChg chg="add mod">
          <ac:chgData name="Peter Jansen" userId="0c564102-f142-4255-87fc-848e391e9606" providerId="ADAL" clId="{DEBD2D84-9C79-4074-8ACB-72DDB2CE3E1F}" dt="2019-09-25T23:27:51.620" v="1409" actId="1582"/>
          <ac:cxnSpMkLst>
            <pc:docMk/>
            <pc:sldMk cId="1303267220" sldId="403"/>
            <ac:cxnSpMk id="10" creationId="{99AA3583-1DD2-41E6-A302-049E79203F7A}"/>
          </ac:cxnSpMkLst>
        </pc:cxnChg>
        <pc:cxnChg chg="add mod">
          <ac:chgData name="Peter Jansen" userId="0c564102-f142-4255-87fc-848e391e9606" providerId="ADAL" clId="{DEBD2D84-9C79-4074-8ACB-72DDB2CE3E1F}" dt="2019-09-25T23:28:03.195" v="1410" actId="1582"/>
          <ac:cxnSpMkLst>
            <pc:docMk/>
            <pc:sldMk cId="1303267220" sldId="403"/>
            <ac:cxnSpMk id="11" creationId="{1F5D2B12-20DA-4635-8DC8-B61015D1805A}"/>
          </ac:cxnSpMkLst>
        </pc:cxnChg>
        <pc:cxnChg chg="add mod">
          <ac:chgData name="Peter Jansen" userId="0c564102-f142-4255-87fc-848e391e9606" providerId="ADAL" clId="{DEBD2D84-9C79-4074-8ACB-72DDB2CE3E1F}" dt="2019-09-25T23:27:43.149" v="1408" actId="1582"/>
          <ac:cxnSpMkLst>
            <pc:docMk/>
            <pc:sldMk cId="1303267220" sldId="403"/>
            <ac:cxnSpMk id="13" creationId="{D8F9EB3D-D6E2-46F7-A0C7-07CF8F3FF2F0}"/>
          </ac:cxnSpMkLst>
        </pc:cxnChg>
      </pc:sldChg>
      <pc:sldChg chg="delSp modSp add">
        <pc:chgData name="Peter Jansen" userId="0c564102-f142-4255-87fc-848e391e9606" providerId="ADAL" clId="{DEBD2D84-9C79-4074-8ACB-72DDB2CE3E1F}" dt="2019-09-25T23:48:01.220" v="1935" actId="20577"/>
        <pc:sldMkLst>
          <pc:docMk/>
          <pc:sldMk cId="3064440989" sldId="404"/>
        </pc:sldMkLst>
        <pc:spChg chg="mod">
          <ac:chgData name="Peter Jansen" userId="0c564102-f142-4255-87fc-848e391e9606" providerId="ADAL" clId="{DEBD2D84-9C79-4074-8ACB-72DDB2CE3E1F}" dt="2019-09-25T23:35:11.873" v="1611" actId="20577"/>
          <ac:spMkLst>
            <pc:docMk/>
            <pc:sldMk cId="3064440989" sldId="404"/>
            <ac:spMk id="5" creationId="{00000000-0000-0000-0000-000000000000}"/>
          </ac:spMkLst>
        </pc:spChg>
        <pc:spChg chg="mod">
          <ac:chgData name="Peter Jansen" userId="0c564102-f142-4255-87fc-848e391e9606" providerId="ADAL" clId="{DEBD2D84-9C79-4074-8ACB-72DDB2CE3E1F}" dt="2019-09-25T23:48:01.220" v="1935" actId="20577"/>
          <ac:spMkLst>
            <pc:docMk/>
            <pc:sldMk cId="3064440989" sldId="404"/>
            <ac:spMk id="7" creationId="{3EFB733C-0AFD-4240-8A9C-2E81799BC245}"/>
          </ac:spMkLst>
        </pc:spChg>
        <pc:spChg chg="del">
          <ac:chgData name="Peter Jansen" userId="0c564102-f142-4255-87fc-848e391e9606" providerId="ADAL" clId="{DEBD2D84-9C79-4074-8ACB-72DDB2CE3E1F}" dt="2019-09-25T23:35:24.728" v="1614" actId="478"/>
          <ac:spMkLst>
            <pc:docMk/>
            <pc:sldMk cId="3064440989" sldId="404"/>
            <ac:spMk id="15" creationId="{7D78E76C-B078-4092-AD27-CED0F0864931}"/>
          </ac:spMkLst>
        </pc:spChg>
        <pc:spChg chg="del">
          <ac:chgData name="Peter Jansen" userId="0c564102-f142-4255-87fc-848e391e9606" providerId="ADAL" clId="{DEBD2D84-9C79-4074-8ACB-72DDB2CE3E1F}" dt="2019-09-25T23:35:29.564" v="1615" actId="478"/>
          <ac:spMkLst>
            <pc:docMk/>
            <pc:sldMk cId="3064440989" sldId="404"/>
            <ac:spMk id="16" creationId="{47A24143-655A-4B6A-8516-9545F5BE1176}"/>
          </ac:spMkLst>
        </pc:spChg>
        <pc:spChg chg="del">
          <ac:chgData name="Peter Jansen" userId="0c564102-f142-4255-87fc-848e391e9606" providerId="ADAL" clId="{DEBD2D84-9C79-4074-8ACB-72DDB2CE3E1F}" dt="2019-09-25T23:35:37.568" v="1618" actId="478"/>
          <ac:spMkLst>
            <pc:docMk/>
            <pc:sldMk cId="3064440989" sldId="404"/>
            <ac:spMk id="17" creationId="{7708050F-37EE-4A9F-BE3E-A96C16FE6826}"/>
          </ac:spMkLst>
        </pc:spChg>
        <pc:spChg chg="del">
          <ac:chgData name="Peter Jansen" userId="0c564102-f142-4255-87fc-848e391e9606" providerId="ADAL" clId="{DEBD2D84-9C79-4074-8ACB-72DDB2CE3E1F}" dt="2019-09-25T23:35:42.529" v="1620" actId="478"/>
          <ac:spMkLst>
            <pc:docMk/>
            <pc:sldMk cId="3064440989" sldId="404"/>
            <ac:spMk id="18" creationId="{5DE3AE59-2DC8-449B-87B8-6C8698EBCB0A}"/>
          </ac:spMkLst>
        </pc:spChg>
        <pc:picChg chg="del">
          <ac:chgData name="Peter Jansen" userId="0c564102-f142-4255-87fc-848e391e9606" providerId="ADAL" clId="{DEBD2D84-9C79-4074-8ACB-72DDB2CE3E1F}" dt="2019-09-25T23:35:20.641" v="1613" actId="478"/>
          <ac:picMkLst>
            <pc:docMk/>
            <pc:sldMk cId="3064440989" sldId="404"/>
            <ac:picMk id="6" creationId="{EC3EC47D-39C5-4E08-9397-76704C7FE62A}"/>
          </ac:picMkLst>
        </pc:picChg>
        <pc:cxnChg chg="del">
          <ac:chgData name="Peter Jansen" userId="0c564102-f142-4255-87fc-848e391e9606" providerId="ADAL" clId="{DEBD2D84-9C79-4074-8ACB-72DDB2CE3E1F}" dt="2019-09-25T23:35:34.089" v="1617" actId="478"/>
          <ac:cxnSpMkLst>
            <pc:docMk/>
            <pc:sldMk cId="3064440989" sldId="404"/>
            <ac:cxnSpMk id="9" creationId="{30F1C408-892A-4482-96F5-1F3DCCFEE4D8}"/>
          </ac:cxnSpMkLst>
        </pc:cxnChg>
        <pc:cxnChg chg="del">
          <ac:chgData name="Peter Jansen" userId="0c564102-f142-4255-87fc-848e391e9606" providerId="ADAL" clId="{DEBD2D84-9C79-4074-8ACB-72DDB2CE3E1F}" dt="2019-09-25T23:35:39.362" v="1619" actId="478"/>
          <ac:cxnSpMkLst>
            <pc:docMk/>
            <pc:sldMk cId="3064440989" sldId="404"/>
            <ac:cxnSpMk id="10" creationId="{99AA3583-1DD2-41E6-A302-049E79203F7A}"/>
          </ac:cxnSpMkLst>
        </pc:cxnChg>
        <pc:cxnChg chg="del">
          <ac:chgData name="Peter Jansen" userId="0c564102-f142-4255-87fc-848e391e9606" providerId="ADAL" clId="{DEBD2D84-9C79-4074-8ACB-72DDB2CE3E1F}" dt="2019-09-25T23:35:44.463" v="1621" actId="478"/>
          <ac:cxnSpMkLst>
            <pc:docMk/>
            <pc:sldMk cId="3064440989" sldId="404"/>
            <ac:cxnSpMk id="11" creationId="{1F5D2B12-20DA-4635-8DC8-B61015D1805A}"/>
          </ac:cxnSpMkLst>
        </pc:cxnChg>
        <pc:cxnChg chg="del">
          <ac:chgData name="Peter Jansen" userId="0c564102-f142-4255-87fc-848e391e9606" providerId="ADAL" clId="{DEBD2D84-9C79-4074-8ACB-72DDB2CE3E1F}" dt="2019-09-25T23:35:31.811" v="1616" actId="478"/>
          <ac:cxnSpMkLst>
            <pc:docMk/>
            <pc:sldMk cId="3064440989" sldId="404"/>
            <ac:cxnSpMk id="13" creationId="{D8F9EB3D-D6E2-46F7-A0C7-07CF8F3FF2F0}"/>
          </ac:cxnSpMkLst>
        </pc:cxnChg>
      </pc:sldChg>
      <pc:sldChg chg="delSp modSp add">
        <pc:chgData name="Peter Jansen" userId="0c564102-f142-4255-87fc-848e391e9606" providerId="ADAL" clId="{DEBD2D84-9C79-4074-8ACB-72DDB2CE3E1F}" dt="2019-09-25T23:49:08.598" v="1981" actId="478"/>
        <pc:sldMkLst>
          <pc:docMk/>
          <pc:sldMk cId="3821128465" sldId="405"/>
        </pc:sldMkLst>
        <pc:spChg chg="mod">
          <ac:chgData name="Peter Jansen" userId="0c564102-f142-4255-87fc-848e391e9606" providerId="ADAL" clId="{DEBD2D84-9C79-4074-8ACB-72DDB2CE3E1F}" dt="2019-09-25T23:48:36.292" v="1971" actId="20577"/>
          <ac:spMkLst>
            <pc:docMk/>
            <pc:sldMk cId="3821128465" sldId="405"/>
            <ac:spMk id="5" creationId="{00000000-0000-0000-0000-000000000000}"/>
          </ac:spMkLst>
        </pc:spChg>
        <pc:spChg chg="del">
          <ac:chgData name="Peter Jansen" userId="0c564102-f142-4255-87fc-848e391e9606" providerId="ADAL" clId="{DEBD2D84-9C79-4074-8ACB-72DDB2CE3E1F}" dt="2019-09-25T23:48:39.240" v="1972" actId="478"/>
          <ac:spMkLst>
            <pc:docMk/>
            <pc:sldMk cId="3821128465" sldId="405"/>
            <ac:spMk id="15" creationId="{7D78E76C-B078-4092-AD27-CED0F0864931}"/>
          </ac:spMkLst>
        </pc:spChg>
        <pc:spChg chg="del mod">
          <ac:chgData name="Peter Jansen" userId="0c564102-f142-4255-87fc-848e391e9606" providerId="ADAL" clId="{DEBD2D84-9C79-4074-8ACB-72DDB2CE3E1F}" dt="2019-09-25T23:48:43.374" v="1974" actId="478"/>
          <ac:spMkLst>
            <pc:docMk/>
            <pc:sldMk cId="3821128465" sldId="405"/>
            <ac:spMk id="16" creationId="{47A24143-655A-4B6A-8516-9545F5BE1176}"/>
          </ac:spMkLst>
        </pc:spChg>
        <pc:spChg chg="del">
          <ac:chgData name="Peter Jansen" userId="0c564102-f142-4255-87fc-848e391e9606" providerId="ADAL" clId="{DEBD2D84-9C79-4074-8ACB-72DDB2CE3E1F}" dt="2019-09-25T23:48:50.082" v="1977" actId="478"/>
          <ac:spMkLst>
            <pc:docMk/>
            <pc:sldMk cId="3821128465" sldId="405"/>
            <ac:spMk id="17" creationId="{7708050F-37EE-4A9F-BE3E-A96C16FE6826}"/>
          </ac:spMkLst>
        </pc:spChg>
        <pc:spChg chg="del">
          <ac:chgData name="Peter Jansen" userId="0c564102-f142-4255-87fc-848e391e9606" providerId="ADAL" clId="{DEBD2D84-9C79-4074-8ACB-72DDB2CE3E1F}" dt="2019-09-25T23:48:55.620" v="1979" actId="478"/>
          <ac:spMkLst>
            <pc:docMk/>
            <pc:sldMk cId="3821128465" sldId="405"/>
            <ac:spMk id="18" creationId="{5DE3AE59-2DC8-449B-87B8-6C8698EBCB0A}"/>
          </ac:spMkLst>
        </pc:spChg>
        <pc:picChg chg="del">
          <ac:chgData name="Peter Jansen" userId="0c564102-f142-4255-87fc-848e391e9606" providerId="ADAL" clId="{DEBD2D84-9C79-4074-8ACB-72DDB2CE3E1F}" dt="2019-09-25T23:49:00.502" v="1980" actId="478"/>
          <ac:picMkLst>
            <pc:docMk/>
            <pc:sldMk cId="3821128465" sldId="405"/>
            <ac:picMk id="6" creationId="{EC3EC47D-39C5-4E08-9397-76704C7FE62A}"/>
          </ac:picMkLst>
        </pc:picChg>
        <pc:cxnChg chg="del">
          <ac:chgData name="Peter Jansen" userId="0c564102-f142-4255-87fc-848e391e9606" providerId="ADAL" clId="{DEBD2D84-9C79-4074-8ACB-72DDB2CE3E1F}" dt="2019-09-25T23:48:45.121" v="1975" actId="478"/>
          <ac:cxnSpMkLst>
            <pc:docMk/>
            <pc:sldMk cId="3821128465" sldId="405"/>
            <ac:cxnSpMk id="9" creationId="{30F1C408-892A-4482-96F5-1F3DCCFEE4D8}"/>
          </ac:cxnSpMkLst>
        </pc:cxnChg>
        <pc:cxnChg chg="del">
          <ac:chgData name="Peter Jansen" userId="0c564102-f142-4255-87fc-848e391e9606" providerId="ADAL" clId="{DEBD2D84-9C79-4074-8ACB-72DDB2CE3E1F}" dt="2019-09-25T23:48:52.469" v="1978" actId="478"/>
          <ac:cxnSpMkLst>
            <pc:docMk/>
            <pc:sldMk cId="3821128465" sldId="405"/>
            <ac:cxnSpMk id="10" creationId="{99AA3583-1DD2-41E6-A302-049E79203F7A}"/>
          </ac:cxnSpMkLst>
        </pc:cxnChg>
        <pc:cxnChg chg="del">
          <ac:chgData name="Peter Jansen" userId="0c564102-f142-4255-87fc-848e391e9606" providerId="ADAL" clId="{DEBD2D84-9C79-4074-8ACB-72DDB2CE3E1F}" dt="2019-09-25T23:49:08.598" v="1981" actId="478"/>
          <ac:cxnSpMkLst>
            <pc:docMk/>
            <pc:sldMk cId="3821128465" sldId="405"/>
            <ac:cxnSpMk id="11" creationId="{1F5D2B12-20DA-4635-8DC8-B61015D1805A}"/>
          </ac:cxnSpMkLst>
        </pc:cxnChg>
        <pc:cxnChg chg="del">
          <ac:chgData name="Peter Jansen" userId="0c564102-f142-4255-87fc-848e391e9606" providerId="ADAL" clId="{DEBD2D84-9C79-4074-8ACB-72DDB2CE3E1F}" dt="2019-09-25T23:48:47.165" v="1976" actId="478"/>
          <ac:cxnSpMkLst>
            <pc:docMk/>
            <pc:sldMk cId="3821128465" sldId="405"/>
            <ac:cxnSpMk id="13" creationId="{D8F9EB3D-D6E2-46F7-A0C7-07CF8F3FF2F0}"/>
          </ac:cxnSpMkLst>
        </pc:cxnChg>
      </pc:sldChg>
    </pc:docChg>
  </pc:docChgLst>
  <pc:docChgLst>
    <pc:chgData name="Peter Jansen" userId="0c564102-f142-4255-87fc-848e391e9606" providerId="ADAL" clId="{7E44AEA8-6BCD-4E9B-8310-5CEDF7150773}"/>
    <pc:docChg chg="undo redo custSel addSld delSld modSld sldOrd">
      <pc:chgData name="Peter Jansen" userId="0c564102-f142-4255-87fc-848e391e9606" providerId="ADAL" clId="{7E44AEA8-6BCD-4E9B-8310-5CEDF7150773}" dt="2019-10-03T20:33:41.569" v="18695" actId="1076"/>
      <pc:docMkLst>
        <pc:docMk/>
      </pc:docMkLst>
      <pc:sldChg chg="addSp modSp modAnim">
        <pc:chgData name="Peter Jansen" userId="0c564102-f142-4255-87fc-848e391e9606" providerId="ADAL" clId="{7E44AEA8-6BCD-4E9B-8310-5CEDF7150773}" dt="2019-09-30T03:41:21.172" v="3183"/>
        <pc:sldMkLst>
          <pc:docMk/>
          <pc:sldMk cId="3693029291" sldId="346"/>
        </pc:sldMkLst>
        <pc:spChg chg="mod">
          <ac:chgData name="Peter Jansen" userId="0c564102-f142-4255-87fc-848e391e9606" providerId="ADAL" clId="{7E44AEA8-6BCD-4E9B-8310-5CEDF7150773}" dt="2019-09-30T02:37:35.351" v="2289" actId="20577"/>
          <ac:spMkLst>
            <pc:docMk/>
            <pc:sldMk cId="3693029291" sldId="346"/>
            <ac:spMk id="3" creationId="{00000000-0000-0000-0000-000000000000}"/>
          </ac:spMkLst>
        </pc:spChg>
        <pc:spChg chg="mod">
          <ac:chgData name="Peter Jansen" userId="0c564102-f142-4255-87fc-848e391e9606" providerId="ADAL" clId="{7E44AEA8-6BCD-4E9B-8310-5CEDF7150773}" dt="2019-09-30T02:25:09.207" v="1978" actId="20577"/>
          <ac:spMkLst>
            <pc:docMk/>
            <pc:sldMk cId="3693029291" sldId="346"/>
            <ac:spMk id="5" creationId="{00000000-0000-0000-0000-000000000000}"/>
          </ac:spMkLst>
        </pc:spChg>
        <pc:picChg chg="add mod">
          <ac:chgData name="Peter Jansen" userId="0c564102-f142-4255-87fc-848e391e9606" providerId="ADAL" clId="{7E44AEA8-6BCD-4E9B-8310-5CEDF7150773}" dt="2019-09-30T02:27:44.941" v="2048" actId="1076"/>
          <ac:picMkLst>
            <pc:docMk/>
            <pc:sldMk cId="3693029291" sldId="346"/>
            <ac:picMk id="4" creationId="{708D07DD-4197-476B-80D8-18267A93AFBB}"/>
          </ac:picMkLst>
        </pc:picChg>
        <pc:picChg chg="add mod">
          <ac:chgData name="Peter Jansen" userId="0c564102-f142-4255-87fc-848e391e9606" providerId="ADAL" clId="{7E44AEA8-6BCD-4E9B-8310-5CEDF7150773}" dt="2019-09-30T02:33:29.056" v="2115" actId="1076"/>
          <ac:picMkLst>
            <pc:docMk/>
            <pc:sldMk cId="3693029291" sldId="346"/>
            <ac:picMk id="6" creationId="{95A93E30-7862-436F-B55A-837AA7DEC595}"/>
          </ac:picMkLst>
        </pc:picChg>
        <pc:picChg chg="add mod">
          <ac:chgData name="Peter Jansen" userId="0c564102-f142-4255-87fc-848e391e9606" providerId="ADAL" clId="{7E44AEA8-6BCD-4E9B-8310-5CEDF7150773}" dt="2019-09-30T02:37:52.402" v="2294" actId="1076"/>
          <ac:picMkLst>
            <pc:docMk/>
            <pc:sldMk cId="3693029291" sldId="346"/>
            <ac:picMk id="7" creationId="{556488E9-72B6-47AE-8711-BAB38CE88269}"/>
          </ac:picMkLst>
        </pc:picChg>
      </pc:sldChg>
      <pc:sldChg chg="del">
        <pc:chgData name="Peter Jansen" userId="0c564102-f142-4255-87fc-848e391e9606" providerId="ADAL" clId="{7E44AEA8-6BCD-4E9B-8310-5CEDF7150773}" dt="2019-09-29T23:55:12.229" v="349" actId="2696"/>
        <pc:sldMkLst>
          <pc:docMk/>
          <pc:sldMk cId="2301307546" sldId="355"/>
        </pc:sldMkLst>
      </pc:sldChg>
      <pc:sldChg chg="del">
        <pc:chgData name="Peter Jansen" userId="0c564102-f142-4255-87fc-848e391e9606" providerId="ADAL" clId="{7E44AEA8-6BCD-4E9B-8310-5CEDF7150773}" dt="2019-09-30T03:40:29.988" v="3151" actId="47"/>
        <pc:sldMkLst>
          <pc:docMk/>
          <pc:sldMk cId="2377541482" sldId="356"/>
        </pc:sldMkLst>
      </pc:sldChg>
      <pc:sldChg chg="del">
        <pc:chgData name="Peter Jansen" userId="0c564102-f142-4255-87fc-848e391e9606" providerId="ADAL" clId="{7E44AEA8-6BCD-4E9B-8310-5CEDF7150773}" dt="2019-09-30T03:40:31.735" v="3152" actId="47"/>
        <pc:sldMkLst>
          <pc:docMk/>
          <pc:sldMk cId="3837392910" sldId="357"/>
        </pc:sldMkLst>
      </pc:sldChg>
      <pc:sldChg chg="del">
        <pc:chgData name="Peter Jansen" userId="0c564102-f142-4255-87fc-848e391e9606" providerId="ADAL" clId="{7E44AEA8-6BCD-4E9B-8310-5CEDF7150773}" dt="2019-09-30T03:40:35.557" v="3156" actId="47"/>
        <pc:sldMkLst>
          <pc:docMk/>
          <pc:sldMk cId="830443460" sldId="358"/>
        </pc:sldMkLst>
      </pc:sldChg>
      <pc:sldChg chg="del">
        <pc:chgData name="Peter Jansen" userId="0c564102-f142-4255-87fc-848e391e9606" providerId="ADAL" clId="{7E44AEA8-6BCD-4E9B-8310-5CEDF7150773}" dt="2019-09-30T03:40:36.010" v="3157" actId="47"/>
        <pc:sldMkLst>
          <pc:docMk/>
          <pc:sldMk cId="2115833853" sldId="359"/>
        </pc:sldMkLst>
      </pc:sldChg>
      <pc:sldChg chg="del">
        <pc:chgData name="Peter Jansen" userId="0c564102-f142-4255-87fc-848e391e9606" providerId="ADAL" clId="{7E44AEA8-6BCD-4E9B-8310-5CEDF7150773}" dt="2019-09-30T03:40:37.258" v="3161" actId="47"/>
        <pc:sldMkLst>
          <pc:docMk/>
          <pc:sldMk cId="1935985470" sldId="360"/>
        </pc:sldMkLst>
      </pc:sldChg>
      <pc:sldChg chg="del">
        <pc:chgData name="Peter Jansen" userId="0c564102-f142-4255-87fc-848e391e9606" providerId="ADAL" clId="{7E44AEA8-6BCD-4E9B-8310-5CEDF7150773}" dt="2019-09-30T03:40:32.562" v="3153" actId="47"/>
        <pc:sldMkLst>
          <pc:docMk/>
          <pc:sldMk cId="868533139" sldId="361"/>
        </pc:sldMkLst>
      </pc:sldChg>
      <pc:sldChg chg="del">
        <pc:chgData name="Peter Jansen" userId="0c564102-f142-4255-87fc-848e391e9606" providerId="ADAL" clId="{7E44AEA8-6BCD-4E9B-8310-5CEDF7150773}" dt="2019-09-30T03:40:34.075" v="3154" actId="47"/>
        <pc:sldMkLst>
          <pc:docMk/>
          <pc:sldMk cId="2765986173" sldId="362"/>
        </pc:sldMkLst>
      </pc:sldChg>
      <pc:sldChg chg="del">
        <pc:chgData name="Peter Jansen" userId="0c564102-f142-4255-87fc-848e391e9606" providerId="ADAL" clId="{7E44AEA8-6BCD-4E9B-8310-5CEDF7150773}" dt="2019-09-30T03:40:34.918" v="3155" actId="47"/>
        <pc:sldMkLst>
          <pc:docMk/>
          <pc:sldMk cId="2737168285" sldId="363"/>
        </pc:sldMkLst>
      </pc:sldChg>
      <pc:sldChg chg="delSp modSp">
        <pc:chgData name="Peter Jansen" userId="0c564102-f142-4255-87fc-848e391e9606" providerId="ADAL" clId="{7E44AEA8-6BCD-4E9B-8310-5CEDF7150773}" dt="2019-10-03T20:06:38.648" v="17786" actId="20577"/>
        <pc:sldMkLst>
          <pc:docMk/>
          <pc:sldMk cId="3764050151" sldId="366"/>
        </pc:sldMkLst>
        <pc:spChg chg="del mod">
          <ac:chgData name="Peter Jansen" userId="0c564102-f142-4255-87fc-848e391e9606" providerId="ADAL" clId="{7E44AEA8-6BCD-4E9B-8310-5CEDF7150773}" dt="2019-10-03T04:02:04.850" v="17758" actId="478"/>
          <ac:spMkLst>
            <pc:docMk/>
            <pc:sldMk cId="3764050151" sldId="366"/>
            <ac:spMk id="2" creationId="{7C8C8B95-AFED-495B-86D6-3A615BA2C840}"/>
          </ac:spMkLst>
        </pc:spChg>
        <pc:spChg chg="mod">
          <ac:chgData name="Peter Jansen" userId="0c564102-f142-4255-87fc-848e391e9606" providerId="ADAL" clId="{7E44AEA8-6BCD-4E9B-8310-5CEDF7150773}" dt="2019-10-03T20:06:38.648" v="17786" actId="20577"/>
          <ac:spMkLst>
            <pc:docMk/>
            <pc:sldMk cId="3764050151" sldId="366"/>
            <ac:spMk id="4" creationId="{F36566C1-CB87-45C5-B731-4649BC0B6272}"/>
          </ac:spMkLst>
        </pc:spChg>
        <pc:spChg chg="mod">
          <ac:chgData name="Peter Jansen" userId="0c564102-f142-4255-87fc-848e391e9606" providerId="ADAL" clId="{7E44AEA8-6BCD-4E9B-8310-5CEDF7150773}" dt="2019-10-03T04:02:07.869" v="17759" actId="1076"/>
          <ac:spMkLst>
            <pc:docMk/>
            <pc:sldMk cId="3764050151" sldId="366"/>
            <ac:spMk id="5" creationId="{00000000-0000-0000-0000-000000000000}"/>
          </ac:spMkLst>
        </pc:spChg>
      </pc:sldChg>
      <pc:sldChg chg="del">
        <pc:chgData name="Peter Jansen" userId="0c564102-f142-4255-87fc-848e391e9606" providerId="ADAL" clId="{7E44AEA8-6BCD-4E9B-8310-5CEDF7150773}" dt="2019-09-30T03:40:37.492" v="3162" actId="47"/>
        <pc:sldMkLst>
          <pc:docMk/>
          <pc:sldMk cId="1780566146" sldId="374"/>
        </pc:sldMkLst>
      </pc:sldChg>
      <pc:sldChg chg="addSp delSp modSp modNotesTx">
        <pc:chgData name="Peter Jansen" userId="0c564102-f142-4255-87fc-848e391e9606" providerId="ADAL" clId="{7E44AEA8-6BCD-4E9B-8310-5CEDF7150773}" dt="2019-10-02T01:39:05.311" v="15361" actId="113"/>
        <pc:sldMkLst>
          <pc:docMk/>
          <pc:sldMk cId="1280524779" sldId="378"/>
        </pc:sldMkLst>
        <pc:spChg chg="add mod">
          <ac:chgData name="Peter Jansen" userId="0c564102-f142-4255-87fc-848e391e9606" providerId="ADAL" clId="{7E44AEA8-6BCD-4E9B-8310-5CEDF7150773}" dt="2019-10-02T01:39:05.311" v="15361" actId="113"/>
          <ac:spMkLst>
            <pc:docMk/>
            <pc:sldMk cId="1280524779" sldId="378"/>
            <ac:spMk id="2" creationId="{386D5A6D-CDC4-4D6F-B87F-0FEA7AABC8F9}"/>
          </ac:spMkLst>
        </pc:spChg>
        <pc:spChg chg="mod">
          <ac:chgData name="Peter Jansen" userId="0c564102-f142-4255-87fc-848e391e9606" providerId="ADAL" clId="{7E44AEA8-6BCD-4E9B-8310-5CEDF7150773}" dt="2019-09-29T23:55:21.137" v="359" actId="20577"/>
          <ac:spMkLst>
            <pc:docMk/>
            <pc:sldMk cId="1280524779" sldId="378"/>
            <ac:spMk id="9" creationId="{00000000-0000-0000-0000-000000000000}"/>
          </ac:spMkLst>
        </pc:spChg>
        <pc:picChg chg="add mod">
          <ac:chgData name="Peter Jansen" userId="0c564102-f142-4255-87fc-848e391e9606" providerId="ADAL" clId="{7E44AEA8-6BCD-4E9B-8310-5CEDF7150773}" dt="2019-10-02T00:47:56.648" v="14065" actId="1076"/>
          <ac:picMkLst>
            <pc:docMk/>
            <pc:sldMk cId="1280524779" sldId="378"/>
            <ac:picMk id="4" creationId="{4F84E078-7F4B-45FC-9508-2DC8AA29877B}"/>
          </ac:picMkLst>
        </pc:picChg>
        <pc:picChg chg="del">
          <ac:chgData name="Peter Jansen" userId="0c564102-f142-4255-87fc-848e391e9606" providerId="ADAL" clId="{7E44AEA8-6BCD-4E9B-8310-5CEDF7150773}" dt="2019-09-29T23:55:38.983" v="360" actId="478"/>
          <ac:picMkLst>
            <pc:docMk/>
            <pc:sldMk cId="1280524779" sldId="378"/>
            <ac:picMk id="5" creationId="{00000000-0000-0000-0000-000000000000}"/>
          </ac:picMkLst>
        </pc:picChg>
        <pc:picChg chg="add mod">
          <ac:chgData name="Peter Jansen" userId="0c564102-f142-4255-87fc-848e391e9606" providerId="ADAL" clId="{7E44AEA8-6BCD-4E9B-8310-5CEDF7150773}" dt="2019-10-02T00:48:58.761" v="14070" actId="1076"/>
          <ac:picMkLst>
            <pc:docMk/>
            <pc:sldMk cId="1280524779" sldId="378"/>
            <ac:picMk id="6" creationId="{9D38AE9D-CE1E-47B4-83DE-DF02F7C53AE7}"/>
          </ac:picMkLst>
        </pc:picChg>
        <pc:picChg chg="add mod">
          <ac:chgData name="Peter Jansen" userId="0c564102-f142-4255-87fc-848e391e9606" providerId="ADAL" clId="{7E44AEA8-6BCD-4E9B-8310-5CEDF7150773}" dt="2019-10-02T01:11:07.047" v="14383" actId="1076"/>
          <ac:picMkLst>
            <pc:docMk/>
            <pc:sldMk cId="1280524779" sldId="378"/>
            <ac:picMk id="8" creationId="{B2D8940A-49B1-477E-A5AE-6163C595F9FE}"/>
          </ac:picMkLst>
        </pc:picChg>
        <pc:picChg chg="add mod">
          <ac:chgData name="Peter Jansen" userId="0c564102-f142-4255-87fc-848e391e9606" providerId="ADAL" clId="{7E44AEA8-6BCD-4E9B-8310-5CEDF7150773}" dt="2019-10-02T01:11:36.172" v="14388" actId="1076"/>
          <ac:picMkLst>
            <pc:docMk/>
            <pc:sldMk cId="1280524779" sldId="378"/>
            <ac:picMk id="11" creationId="{95B5EE18-55E7-43C1-8BFF-98785E5D854E}"/>
          </ac:picMkLst>
        </pc:picChg>
      </pc:sldChg>
      <pc:sldChg chg="addSp delSp modSp delAnim modNotesTx">
        <pc:chgData name="Peter Jansen" userId="0c564102-f142-4255-87fc-848e391e9606" providerId="ADAL" clId="{7E44AEA8-6BCD-4E9B-8310-5CEDF7150773}" dt="2019-10-02T01:18:02.064" v="14697" actId="20577"/>
        <pc:sldMkLst>
          <pc:docMk/>
          <pc:sldMk cId="197948112" sldId="379"/>
        </pc:sldMkLst>
        <pc:spChg chg="del">
          <ac:chgData name="Peter Jansen" userId="0c564102-f142-4255-87fc-848e391e9606" providerId="ADAL" clId="{7E44AEA8-6BCD-4E9B-8310-5CEDF7150773}" dt="2019-09-29T23:56:37.203" v="369" actId="478"/>
          <ac:spMkLst>
            <pc:docMk/>
            <pc:sldMk cId="197948112" sldId="379"/>
            <ac:spMk id="2" creationId="{00000000-0000-0000-0000-000000000000}"/>
          </ac:spMkLst>
        </pc:spChg>
        <pc:spChg chg="del">
          <ac:chgData name="Peter Jansen" userId="0c564102-f142-4255-87fc-848e391e9606" providerId="ADAL" clId="{7E44AEA8-6BCD-4E9B-8310-5CEDF7150773}" dt="2019-09-29T23:56:24.925" v="365" actId="478"/>
          <ac:spMkLst>
            <pc:docMk/>
            <pc:sldMk cId="197948112" sldId="379"/>
            <ac:spMk id="3" creationId="{00000000-0000-0000-0000-000000000000}"/>
          </ac:spMkLst>
        </pc:spChg>
        <pc:spChg chg="del">
          <ac:chgData name="Peter Jansen" userId="0c564102-f142-4255-87fc-848e391e9606" providerId="ADAL" clId="{7E44AEA8-6BCD-4E9B-8310-5CEDF7150773}" dt="2019-09-29T23:56:26.985" v="366" actId="478"/>
          <ac:spMkLst>
            <pc:docMk/>
            <pc:sldMk cId="197948112" sldId="379"/>
            <ac:spMk id="4" creationId="{00000000-0000-0000-0000-000000000000}"/>
          </ac:spMkLst>
        </pc:spChg>
        <pc:spChg chg="mod">
          <ac:chgData name="Peter Jansen" userId="0c564102-f142-4255-87fc-848e391e9606" providerId="ADAL" clId="{7E44AEA8-6BCD-4E9B-8310-5CEDF7150773}" dt="2019-09-29T23:57:08.247" v="399" actId="20577"/>
          <ac:spMkLst>
            <pc:docMk/>
            <pc:sldMk cId="197948112" sldId="379"/>
            <ac:spMk id="5" creationId="{00000000-0000-0000-0000-000000000000}"/>
          </ac:spMkLst>
        </pc:spChg>
        <pc:spChg chg="add mod">
          <ac:chgData name="Peter Jansen" userId="0c564102-f142-4255-87fc-848e391e9606" providerId="ADAL" clId="{7E44AEA8-6BCD-4E9B-8310-5CEDF7150773}" dt="2019-10-02T01:12:41.681" v="14432" actId="1076"/>
          <ac:spMkLst>
            <pc:docMk/>
            <pc:sldMk cId="197948112" sldId="379"/>
            <ac:spMk id="16" creationId="{F20A1F25-E522-450A-BB9F-04EE1605A9A9}"/>
          </ac:spMkLst>
        </pc:spChg>
        <pc:spChg chg="add mod">
          <ac:chgData name="Peter Jansen" userId="0c564102-f142-4255-87fc-848e391e9606" providerId="ADAL" clId="{7E44AEA8-6BCD-4E9B-8310-5CEDF7150773}" dt="2019-10-02T01:13:35.030" v="14497" actId="1076"/>
          <ac:spMkLst>
            <pc:docMk/>
            <pc:sldMk cId="197948112" sldId="379"/>
            <ac:spMk id="17" creationId="{0F4FC66F-B764-41CE-851B-4489CCB40F9E}"/>
          </ac:spMkLst>
        </pc:spChg>
        <pc:spChg chg="add mod">
          <ac:chgData name="Peter Jansen" userId="0c564102-f142-4255-87fc-848e391e9606" providerId="ADAL" clId="{7E44AEA8-6BCD-4E9B-8310-5CEDF7150773}" dt="2019-10-02T01:14:13.857" v="14546" actId="20577"/>
          <ac:spMkLst>
            <pc:docMk/>
            <pc:sldMk cId="197948112" sldId="379"/>
            <ac:spMk id="18" creationId="{DF3013A1-00CA-4881-A87C-CE050637969F}"/>
          </ac:spMkLst>
        </pc:spChg>
        <pc:spChg chg="add mod">
          <ac:chgData name="Peter Jansen" userId="0c564102-f142-4255-87fc-848e391e9606" providerId="ADAL" clId="{7E44AEA8-6BCD-4E9B-8310-5CEDF7150773}" dt="2019-10-02T01:14:55.901" v="14598" actId="1076"/>
          <ac:spMkLst>
            <pc:docMk/>
            <pc:sldMk cId="197948112" sldId="379"/>
            <ac:spMk id="19" creationId="{F39CC3D6-A0D5-4844-9F8E-EDE724886216}"/>
          </ac:spMkLst>
        </pc:spChg>
        <pc:spChg chg="add mod">
          <ac:chgData name="Peter Jansen" userId="0c564102-f142-4255-87fc-848e391e9606" providerId="ADAL" clId="{7E44AEA8-6BCD-4E9B-8310-5CEDF7150773}" dt="2019-10-02T01:16:00.748" v="14659" actId="1076"/>
          <ac:spMkLst>
            <pc:docMk/>
            <pc:sldMk cId="197948112" sldId="379"/>
            <ac:spMk id="20" creationId="{0A4BC033-B717-49FA-ADDF-F2BDA69F58D3}"/>
          </ac:spMkLst>
        </pc:spChg>
        <pc:spChg chg="add mod">
          <ac:chgData name="Peter Jansen" userId="0c564102-f142-4255-87fc-848e391e9606" providerId="ADAL" clId="{7E44AEA8-6BCD-4E9B-8310-5CEDF7150773}" dt="2019-10-02T01:18:02.064" v="14697" actId="20577"/>
          <ac:spMkLst>
            <pc:docMk/>
            <pc:sldMk cId="197948112" sldId="379"/>
            <ac:spMk id="36" creationId="{DC81D7B5-E27E-4046-9D9C-0A05EF8D17EB}"/>
          </ac:spMkLst>
        </pc:spChg>
        <pc:picChg chg="add del mod">
          <ac:chgData name="Peter Jansen" userId="0c564102-f142-4255-87fc-848e391e9606" providerId="ADAL" clId="{7E44AEA8-6BCD-4E9B-8310-5CEDF7150773}" dt="2019-09-30T00:05:01.056" v="421" actId="478"/>
          <ac:picMkLst>
            <pc:docMk/>
            <pc:sldMk cId="197948112" sldId="379"/>
            <ac:picMk id="8" creationId="{47297139-0C82-4ECC-A3C5-B7D7AC8BE777}"/>
          </ac:picMkLst>
        </pc:picChg>
        <pc:picChg chg="del">
          <ac:chgData name="Peter Jansen" userId="0c564102-f142-4255-87fc-848e391e9606" providerId="ADAL" clId="{7E44AEA8-6BCD-4E9B-8310-5CEDF7150773}" dt="2019-09-29T23:56:21.540" v="364" actId="478"/>
          <ac:picMkLst>
            <pc:docMk/>
            <pc:sldMk cId="197948112" sldId="379"/>
            <ac:picMk id="9" creationId="{00000000-0000-0000-0000-000000000000}"/>
          </ac:picMkLst>
        </pc:picChg>
        <pc:picChg chg="add mod">
          <ac:chgData name="Peter Jansen" userId="0c564102-f142-4255-87fc-848e391e9606" providerId="ADAL" clId="{7E44AEA8-6BCD-4E9B-8310-5CEDF7150773}" dt="2019-09-30T00:05:56.640" v="432" actId="1076"/>
          <ac:picMkLst>
            <pc:docMk/>
            <pc:sldMk cId="197948112" sldId="379"/>
            <ac:picMk id="11" creationId="{35A8C79D-E38E-4B1F-8619-EDD46BD87418}"/>
          </ac:picMkLst>
        </pc:picChg>
        <pc:picChg chg="add del mod modCrop">
          <ac:chgData name="Peter Jansen" userId="0c564102-f142-4255-87fc-848e391e9606" providerId="ADAL" clId="{7E44AEA8-6BCD-4E9B-8310-5CEDF7150773}" dt="2019-09-30T00:08:22.111" v="441" actId="478"/>
          <ac:picMkLst>
            <pc:docMk/>
            <pc:sldMk cId="197948112" sldId="379"/>
            <ac:picMk id="14" creationId="{35E8E442-69B0-4278-B57B-F344F9267F11}"/>
          </ac:picMkLst>
        </pc:picChg>
        <pc:cxnChg chg="del">
          <ac:chgData name="Peter Jansen" userId="0c564102-f142-4255-87fc-848e391e9606" providerId="ADAL" clId="{7E44AEA8-6BCD-4E9B-8310-5CEDF7150773}" dt="2019-09-29T23:56:28.982" v="367" actId="478"/>
          <ac:cxnSpMkLst>
            <pc:docMk/>
            <pc:sldMk cId="197948112" sldId="379"/>
            <ac:cxnSpMk id="13" creationId="{00000000-0000-0000-0000-000000000000}"/>
          </ac:cxnSpMkLst>
        </pc:cxnChg>
        <pc:cxnChg chg="del mod">
          <ac:chgData name="Peter Jansen" userId="0c564102-f142-4255-87fc-848e391e9606" providerId="ADAL" clId="{7E44AEA8-6BCD-4E9B-8310-5CEDF7150773}" dt="2019-09-29T23:56:31.041" v="368" actId="478"/>
          <ac:cxnSpMkLst>
            <pc:docMk/>
            <pc:sldMk cId="197948112" sldId="379"/>
            <ac:cxnSpMk id="15" creationId="{00000000-0000-0000-0000-000000000000}"/>
          </ac:cxnSpMkLst>
        </pc:cxnChg>
        <pc:cxnChg chg="add mod">
          <ac:chgData name="Peter Jansen" userId="0c564102-f142-4255-87fc-848e391e9606" providerId="ADAL" clId="{7E44AEA8-6BCD-4E9B-8310-5CEDF7150773}" dt="2019-10-02T01:16:32.080" v="14662" actId="1582"/>
          <ac:cxnSpMkLst>
            <pc:docMk/>
            <pc:sldMk cId="197948112" sldId="379"/>
            <ac:cxnSpMk id="22" creationId="{461DCAA9-834A-424A-8906-27DF44886C6A}"/>
          </ac:cxnSpMkLst>
        </pc:cxnChg>
        <pc:cxnChg chg="add mod">
          <ac:chgData name="Peter Jansen" userId="0c564102-f142-4255-87fc-848e391e9606" providerId="ADAL" clId="{7E44AEA8-6BCD-4E9B-8310-5CEDF7150773}" dt="2019-10-02T01:16:44.740" v="14665" actId="14100"/>
          <ac:cxnSpMkLst>
            <pc:docMk/>
            <pc:sldMk cId="197948112" sldId="379"/>
            <ac:cxnSpMk id="23" creationId="{9DAEB598-4B68-40B4-ACBC-375BF425A208}"/>
          </ac:cxnSpMkLst>
        </pc:cxnChg>
        <pc:cxnChg chg="add mod">
          <ac:chgData name="Peter Jansen" userId="0c564102-f142-4255-87fc-848e391e9606" providerId="ADAL" clId="{7E44AEA8-6BCD-4E9B-8310-5CEDF7150773}" dt="2019-10-02T01:16:52.802" v="14668" actId="14100"/>
          <ac:cxnSpMkLst>
            <pc:docMk/>
            <pc:sldMk cId="197948112" sldId="379"/>
            <ac:cxnSpMk id="25" creationId="{44EB99B1-C19B-41F8-9002-8EEDAFAD5B6C}"/>
          </ac:cxnSpMkLst>
        </pc:cxnChg>
        <pc:cxnChg chg="add mod">
          <ac:chgData name="Peter Jansen" userId="0c564102-f142-4255-87fc-848e391e9606" providerId="ADAL" clId="{7E44AEA8-6BCD-4E9B-8310-5CEDF7150773}" dt="2019-10-02T01:17:11.537" v="14673" actId="14100"/>
          <ac:cxnSpMkLst>
            <pc:docMk/>
            <pc:sldMk cId="197948112" sldId="379"/>
            <ac:cxnSpMk id="27" creationId="{DD6070DD-F382-4E6C-A635-2845B695770E}"/>
          </ac:cxnSpMkLst>
        </pc:cxnChg>
        <pc:cxnChg chg="add mod">
          <ac:chgData name="Peter Jansen" userId="0c564102-f142-4255-87fc-848e391e9606" providerId="ADAL" clId="{7E44AEA8-6BCD-4E9B-8310-5CEDF7150773}" dt="2019-10-02T01:17:22.800" v="14676" actId="14100"/>
          <ac:cxnSpMkLst>
            <pc:docMk/>
            <pc:sldMk cId="197948112" sldId="379"/>
            <ac:cxnSpMk id="30" creationId="{A3F1EC68-D1A2-4EB9-B382-017F3699DC54}"/>
          </ac:cxnSpMkLst>
        </pc:cxnChg>
        <pc:cxnChg chg="add mod">
          <ac:chgData name="Peter Jansen" userId="0c564102-f142-4255-87fc-848e391e9606" providerId="ADAL" clId="{7E44AEA8-6BCD-4E9B-8310-5CEDF7150773}" dt="2019-10-02T01:17:42.943" v="14679" actId="14100"/>
          <ac:cxnSpMkLst>
            <pc:docMk/>
            <pc:sldMk cId="197948112" sldId="379"/>
            <ac:cxnSpMk id="32" creationId="{310C2B51-9E9F-4767-B3D9-7EB4C33EBF75}"/>
          </ac:cxnSpMkLst>
        </pc:cxnChg>
        <pc:cxnChg chg="add mod">
          <ac:chgData name="Peter Jansen" userId="0c564102-f142-4255-87fc-848e391e9606" providerId="ADAL" clId="{7E44AEA8-6BCD-4E9B-8310-5CEDF7150773}" dt="2019-10-02T01:17:48.644" v="14681" actId="14100"/>
          <ac:cxnSpMkLst>
            <pc:docMk/>
            <pc:sldMk cId="197948112" sldId="379"/>
            <ac:cxnSpMk id="34" creationId="{6C70AA8D-2376-4895-9FFD-89B2D16608A8}"/>
          </ac:cxnSpMkLst>
        </pc:cxnChg>
      </pc:sldChg>
      <pc:sldChg chg="addSp delSp modSp modNotesTx">
        <pc:chgData name="Peter Jansen" userId="0c564102-f142-4255-87fc-848e391e9606" providerId="ADAL" clId="{7E44AEA8-6BCD-4E9B-8310-5CEDF7150773}" dt="2019-10-02T01:44:33.276" v="15550" actId="2711"/>
        <pc:sldMkLst>
          <pc:docMk/>
          <pc:sldMk cId="1760068456" sldId="380"/>
        </pc:sldMkLst>
        <pc:spChg chg="del">
          <ac:chgData name="Peter Jansen" userId="0c564102-f142-4255-87fc-848e391e9606" providerId="ADAL" clId="{7E44AEA8-6BCD-4E9B-8310-5CEDF7150773}" dt="2019-09-30T00:26:26.287" v="711" actId="478"/>
          <ac:spMkLst>
            <pc:docMk/>
            <pc:sldMk cId="1760068456" sldId="380"/>
            <ac:spMk id="2" creationId="{00000000-0000-0000-0000-000000000000}"/>
          </ac:spMkLst>
        </pc:spChg>
        <pc:spChg chg="mod">
          <ac:chgData name="Peter Jansen" userId="0c564102-f142-4255-87fc-848e391e9606" providerId="ADAL" clId="{7E44AEA8-6BCD-4E9B-8310-5CEDF7150773}" dt="2019-09-30T01:05:39.051" v="717" actId="20577"/>
          <ac:spMkLst>
            <pc:docMk/>
            <pc:sldMk cId="1760068456" sldId="380"/>
            <ac:spMk id="5" creationId="{00000000-0000-0000-0000-000000000000}"/>
          </ac:spMkLst>
        </pc:spChg>
        <pc:spChg chg="del">
          <ac:chgData name="Peter Jansen" userId="0c564102-f142-4255-87fc-848e391e9606" providerId="ADAL" clId="{7E44AEA8-6BCD-4E9B-8310-5CEDF7150773}" dt="2019-09-30T01:09:00.666" v="1102" actId="478"/>
          <ac:spMkLst>
            <pc:docMk/>
            <pc:sldMk cId="1760068456" sldId="380"/>
            <ac:spMk id="6" creationId="{00000000-0000-0000-0000-000000000000}"/>
          </ac:spMkLst>
        </pc:spChg>
        <pc:spChg chg="mod">
          <ac:chgData name="Peter Jansen" userId="0c564102-f142-4255-87fc-848e391e9606" providerId="ADAL" clId="{7E44AEA8-6BCD-4E9B-8310-5CEDF7150773}" dt="2019-10-02T01:44:33.276" v="15550" actId="2711"/>
          <ac:spMkLst>
            <pc:docMk/>
            <pc:sldMk cId="1760068456" sldId="380"/>
            <ac:spMk id="9" creationId="{00000000-0000-0000-0000-000000000000}"/>
          </ac:spMkLst>
        </pc:spChg>
        <pc:picChg chg="add del mod">
          <ac:chgData name="Peter Jansen" userId="0c564102-f142-4255-87fc-848e391e9606" providerId="ADAL" clId="{7E44AEA8-6BCD-4E9B-8310-5CEDF7150773}" dt="2019-09-30T01:56:22.158" v="1146" actId="478"/>
          <ac:picMkLst>
            <pc:docMk/>
            <pc:sldMk cId="1760068456" sldId="380"/>
            <ac:picMk id="4" creationId="{A0D650E8-AE0B-4EB8-AAC6-199B57E5AE9F}"/>
          </ac:picMkLst>
        </pc:picChg>
        <pc:picChg chg="del">
          <ac:chgData name="Peter Jansen" userId="0c564102-f142-4255-87fc-848e391e9606" providerId="ADAL" clId="{7E44AEA8-6BCD-4E9B-8310-5CEDF7150773}" dt="2019-09-30T00:26:36.520" v="712" actId="478"/>
          <ac:picMkLst>
            <pc:docMk/>
            <pc:sldMk cId="1760068456" sldId="380"/>
            <ac:picMk id="7" creationId="{00000000-0000-0000-0000-000000000000}"/>
          </ac:picMkLst>
        </pc:picChg>
        <pc:picChg chg="add mod">
          <ac:chgData name="Peter Jansen" userId="0c564102-f142-4255-87fc-848e391e9606" providerId="ADAL" clId="{7E44AEA8-6BCD-4E9B-8310-5CEDF7150773}" dt="2019-09-30T02:23:54.905" v="1947" actId="1076"/>
          <ac:picMkLst>
            <pc:docMk/>
            <pc:sldMk cId="1760068456" sldId="380"/>
            <ac:picMk id="8" creationId="{3EBB89EB-0188-4D48-B3F0-05FBE03F49B5}"/>
          </ac:picMkLst>
        </pc:picChg>
      </pc:sldChg>
      <pc:sldChg chg="addSp delSp modSp delAnim modAnim modNotesTx">
        <pc:chgData name="Peter Jansen" userId="0c564102-f142-4255-87fc-848e391e9606" providerId="ADAL" clId="{7E44AEA8-6BCD-4E9B-8310-5CEDF7150773}" dt="2019-10-02T01:44:24.326" v="15549" actId="2711"/>
        <pc:sldMkLst>
          <pc:docMk/>
          <pc:sldMk cId="1466296927" sldId="381"/>
        </pc:sldMkLst>
        <pc:spChg chg="del">
          <ac:chgData name="Peter Jansen" userId="0c564102-f142-4255-87fc-848e391e9606" providerId="ADAL" clId="{7E44AEA8-6BCD-4E9B-8310-5CEDF7150773}" dt="2019-09-30T02:06:16.142" v="1403" actId="478"/>
          <ac:spMkLst>
            <pc:docMk/>
            <pc:sldMk cId="1466296927" sldId="381"/>
            <ac:spMk id="2" creationId="{00000000-0000-0000-0000-000000000000}"/>
          </ac:spMkLst>
        </pc:spChg>
        <pc:spChg chg="mod">
          <ac:chgData name="Peter Jansen" userId="0c564102-f142-4255-87fc-848e391e9606" providerId="ADAL" clId="{7E44AEA8-6BCD-4E9B-8310-5CEDF7150773}" dt="2019-09-30T01:58:09.880" v="1179" actId="20577"/>
          <ac:spMkLst>
            <pc:docMk/>
            <pc:sldMk cId="1466296927" sldId="381"/>
            <ac:spMk id="5" creationId="{00000000-0000-0000-0000-000000000000}"/>
          </ac:spMkLst>
        </pc:spChg>
        <pc:spChg chg="mod">
          <ac:chgData name="Peter Jansen" userId="0c564102-f142-4255-87fc-848e391e9606" providerId="ADAL" clId="{7E44AEA8-6BCD-4E9B-8310-5CEDF7150773}" dt="2019-10-02T01:44:24.326" v="15549" actId="2711"/>
          <ac:spMkLst>
            <pc:docMk/>
            <pc:sldMk cId="1466296927" sldId="381"/>
            <ac:spMk id="6" creationId="{00000000-0000-0000-0000-000000000000}"/>
          </ac:spMkLst>
        </pc:spChg>
        <pc:picChg chg="del">
          <ac:chgData name="Peter Jansen" userId="0c564102-f142-4255-87fc-848e391e9606" providerId="ADAL" clId="{7E44AEA8-6BCD-4E9B-8310-5CEDF7150773}" dt="2019-09-30T01:58:03.064" v="1170" actId="478"/>
          <ac:picMkLst>
            <pc:docMk/>
            <pc:sldMk cId="1466296927" sldId="381"/>
            <ac:picMk id="3" creationId="{9FC07C44-384A-BC47-A021-EBA2D3F10F50}"/>
          </ac:picMkLst>
        </pc:picChg>
        <pc:picChg chg="add mod">
          <ac:chgData name="Peter Jansen" userId="0c564102-f142-4255-87fc-848e391e9606" providerId="ADAL" clId="{7E44AEA8-6BCD-4E9B-8310-5CEDF7150773}" dt="2019-09-30T02:07:05.593" v="1416" actId="1076"/>
          <ac:picMkLst>
            <pc:docMk/>
            <pc:sldMk cId="1466296927" sldId="381"/>
            <ac:picMk id="4" creationId="{AF63DC27-189F-4D77-91C7-74F290164DA0}"/>
          </ac:picMkLst>
        </pc:picChg>
        <pc:picChg chg="add mod">
          <ac:chgData name="Peter Jansen" userId="0c564102-f142-4255-87fc-848e391e9606" providerId="ADAL" clId="{7E44AEA8-6BCD-4E9B-8310-5CEDF7150773}" dt="2019-09-30T02:12:58.497" v="1671" actId="1076"/>
          <ac:picMkLst>
            <pc:docMk/>
            <pc:sldMk cId="1466296927" sldId="381"/>
            <ac:picMk id="7" creationId="{A93D0C36-D750-4242-9F5E-0E1EDFDEA7F7}"/>
          </ac:picMkLst>
        </pc:picChg>
        <pc:picChg chg="add del mod">
          <ac:chgData name="Peter Jansen" userId="0c564102-f142-4255-87fc-848e391e9606" providerId="ADAL" clId="{7E44AEA8-6BCD-4E9B-8310-5CEDF7150773}" dt="2019-09-30T02:11:46.301" v="1554" actId="478"/>
          <ac:picMkLst>
            <pc:docMk/>
            <pc:sldMk cId="1466296927" sldId="381"/>
            <ac:picMk id="8" creationId="{A1718433-8CE8-42CE-BBCB-FD9575BFB3C4}"/>
          </ac:picMkLst>
        </pc:picChg>
        <pc:picChg chg="add mod">
          <ac:chgData name="Peter Jansen" userId="0c564102-f142-4255-87fc-848e391e9606" providerId="ADAL" clId="{7E44AEA8-6BCD-4E9B-8310-5CEDF7150773}" dt="2019-10-02T00:10:10.799" v="12867" actId="14100"/>
          <ac:picMkLst>
            <pc:docMk/>
            <pc:sldMk cId="1466296927" sldId="381"/>
            <ac:picMk id="9" creationId="{C321C41B-FF56-44B5-92D6-FE415E170E0F}"/>
          </ac:picMkLst>
        </pc:picChg>
        <pc:picChg chg="add mod">
          <ac:chgData name="Peter Jansen" userId="0c564102-f142-4255-87fc-848e391e9606" providerId="ADAL" clId="{7E44AEA8-6BCD-4E9B-8310-5CEDF7150773}" dt="2019-10-02T00:11:22.529" v="12932" actId="1076"/>
          <ac:picMkLst>
            <pc:docMk/>
            <pc:sldMk cId="1466296927" sldId="381"/>
            <ac:picMk id="10" creationId="{2C7C1B40-7397-4602-91FE-31260BB89E75}"/>
          </ac:picMkLst>
        </pc:picChg>
      </pc:sldChg>
      <pc:sldChg chg="del">
        <pc:chgData name="Peter Jansen" userId="0c564102-f142-4255-87fc-848e391e9606" providerId="ADAL" clId="{7E44AEA8-6BCD-4E9B-8310-5CEDF7150773}" dt="2019-09-29T23:56:18.436" v="363" actId="2696"/>
        <pc:sldMkLst>
          <pc:docMk/>
          <pc:sldMk cId="505534787" sldId="384"/>
        </pc:sldMkLst>
      </pc:sldChg>
      <pc:sldChg chg="del">
        <pc:chgData name="Peter Jansen" userId="0c564102-f142-4255-87fc-848e391e9606" providerId="ADAL" clId="{7E44AEA8-6BCD-4E9B-8310-5CEDF7150773}" dt="2019-09-30T03:40:38.911" v="3168" actId="47"/>
        <pc:sldMkLst>
          <pc:docMk/>
          <pc:sldMk cId="1572978689" sldId="385"/>
        </pc:sldMkLst>
      </pc:sldChg>
      <pc:sldChg chg="del">
        <pc:chgData name="Peter Jansen" userId="0c564102-f142-4255-87fc-848e391e9606" providerId="ADAL" clId="{7E44AEA8-6BCD-4E9B-8310-5CEDF7150773}" dt="2019-09-30T03:40:37.679" v="3163" actId="47"/>
        <pc:sldMkLst>
          <pc:docMk/>
          <pc:sldMk cId="271842236" sldId="386"/>
        </pc:sldMkLst>
      </pc:sldChg>
      <pc:sldChg chg="del">
        <pc:chgData name="Peter Jansen" userId="0c564102-f142-4255-87fc-848e391e9606" providerId="ADAL" clId="{7E44AEA8-6BCD-4E9B-8310-5CEDF7150773}" dt="2019-09-30T03:40:37.960" v="3164" actId="47"/>
        <pc:sldMkLst>
          <pc:docMk/>
          <pc:sldMk cId="240026629" sldId="387"/>
        </pc:sldMkLst>
      </pc:sldChg>
      <pc:sldChg chg="del">
        <pc:chgData name="Peter Jansen" userId="0c564102-f142-4255-87fc-848e391e9606" providerId="ADAL" clId="{7E44AEA8-6BCD-4E9B-8310-5CEDF7150773}" dt="2019-09-30T03:40:39.208" v="3169" actId="47"/>
        <pc:sldMkLst>
          <pc:docMk/>
          <pc:sldMk cId="1951760284" sldId="388"/>
        </pc:sldMkLst>
      </pc:sldChg>
      <pc:sldChg chg="del">
        <pc:chgData name="Peter Jansen" userId="0c564102-f142-4255-87fc-848e391e9606" providerId="ADAL" clId="{7E44AEA8-6BCD-4E9B-8310-5CEDF7150773}" dt="2019-09-30T03:40:38.131" v="3165" actId="47"/>
        <pc:sldMkLst>
          <pc:docMk/>
          <pc:sldMk cId="2002336147" sldId="389"/>
        </pc:sldMkLst>
      </pc:sldChg>
      <pc:sldChg chg="del">
        <pc:chgData name="Peter Jansen" userId="0c564102-f142-4255-87fc-848e391e9606" providerId="ADAL" clId="{7E44AEA8-6BCD-4E9B-8310-5CEDF7150773}" dt="2019-09-30T03:40:38.397" v="3166" actId="47"/>
        <pc:sldMkLst>
          <pc:docMk/>
          <pc:sldMk cId="290482736" sldId="390"/>
        </pc:sldMkLst>
      </pc:sldChg>
      <pc:sldChg chg="del">
        <pc:chgData name="Peter Jansen" userId="0c564102-f142-4255-87fc-848e391e9606" providerId="ADAL" clId="{7E44AEA8-6BCD-4E9B-8310-5CEDF7150773}" dt="2019-09-30T03:40:38.646" v="3167" actId="47"/>
        <pc:sldMkLst>
          <pc:docMk/>
          <pc:sldMk cId="403478873" sldId="391"/>
        </pc:sldMkLst>
      </pc:sldChg>
      <pc:sldChg chg="modSp">
        <pc:chgData name="Peter Jansen" userId="0c564102-f142-4255-87fc-848e391e9606" providerId="ADAL" clId="{7E44AEA8-6BCD-4E9B-8310-5CEDF7150773}" dt="2019-10-03T20:06:07.052" v="17781" actId="20577"/>
        <pc:sldMkLst>
          <pc:docMk/>
          <pc:sldMk cId="1482776476" sldId="392"/>
        </pc:sldMkLst>
        <pc:spChg chg="mod">
          <ac:chgData name="Peter Jansen" userId="0c564102-f142-4255-87fc-848e391e9606" providerId="ADAL" clId="{7E44AEA8-6BCD-4E9B-8310-5CEDF7150773}" dt="2019-10-03T20:06:07.052" v="17781" actId="20577"/>
          <ac:spMkLst>
            <pc:docMk/>
            <pc:sldMk cId="1482776476" sldId="392"/>
            <ac:spMk id="3" creationId="{00000000-0000-0000-0000-000000000000}"/>
          </ac:spMkLst>
        </pc:spChg>
      </pc:sldChg>
      <pc:sldChg chg="del">
        <pc:chgData name="Peter Jansen" userId="0c564102-f142-4255-87fc-848e391e9606" providerId="ADAL" clId="{7E44AEA8-6BCD-4E9B-8310-5CEDF7150773}" dt="2019-09-30T03:40:39.473" v="3170" actId="47"/>
        <pc:sldMkLst>
          <pc:docMk/>
          <pc:sldMk cId="871266810" sldId="393"/>
        </pc:sldMkLst>
      </pc:sldChg>
      <pc:sldChg chg="del">
        <pc:chgData name="Peter Jansen" userId="0c564102-f142-4255-87fc-848e391e9606" providerId="ADAL" clId="{7E44AEA8-6BCD-4E9B-8310-5CEDF7150773}" dt="2019-09-30T03:40:36.525" v="3158" actId="47"/>
        <pc:sldMkLst>
          <pc:docMk/>
          <pc:sldMk cId="955160313" sldId="394"/>
        </pc:sldMkLst>
      </pc:sldChg>
      <pc:sldChg chg="del">
        <pc:chgData name="Peter Jansen" userId="0c564102-f142-4255-87fc-848e391e9606" providerId="ADAL" clId="{7E44AEA8-6BCD-4E9B-8310-5CEDF7150773}" dt="2019-09-30T03:40:37.086" v="3160" actId="47"/>
        <pc:sldMkLst>
          <pc:docMk/>
          <pc:sldMk cId="1422419586" sldId="395"/>
        </pc:sldMkLst>
      </pc:sldChg>
      <pc:sldChg chg="add del">
        <pc:chgData name="Peter Jansen" userId="0c564102-f142-4255-87fc-848e391e9606" providerId="ADAL" clId="{7E44AEA8-6BCD-4E9B-8310-5CEDF7150773}" dt="2019-09-30T03:40:52.920" v="3180" actId="47"/>
        <pc:sldMkLst>
          <pc:docMk/>
          <pc:sldMk cId="1182232516" sldId="396"/>
        </pc:sldMkLst>
      </pc:sldChg>
      <pc:sldChg chg="del">
        <pc:chgData name="Peter Jansen" userId="0c564102-f142-4255-87fc-848e391e9606" providerId="ADAL" clId="{7E44AEA8-6BCD-4E9B-8310-5CEDF7150773}" dt="2019-09-30T03:40:39.754" v="3171" actId="47"/>
        <pc:sldMkLst>
          <pc:docMk/>
          <pc:sldMk cId="1928645351" sldId="397"/>
        </pc:sldMkLst>
      </pc:sldChg>
      <pc:sldChg chg="del">
        <pc:chgData name="Peter Jansen" userId="0c564102-f142-4255-87fc-848e391e9606" providerId="ADAL" clId="{7E44AEA8-6BCD-4E9B-8310-5CEDF7150773}" dt="2019-09-30T03:40:40.003" v="3172" actId="47"/>
        <pc:sldMkLst>
          <pc:docMk/>
          <pc:sldMk cId="624246439" sldId="398"/>
        </pc:sldMkLst>
      </pc:sldChg>
      <pc:sldChg chg="del">
        <pc:chgData name="Peter Jansen" userId="0c564102-f142-4255-87fc-848e391e9606" providerId="ADAL" clId="{7E44AEA8-6BCD-4E9B-8310-5CEDF7150773}" dt="2019-09-30T03:40:40.206" v="3173" actId="47"/>
        <pc:sldMkLst>
          <pc:docMk/>
          <pc:sldMk cId="1252284678" sldId="399"/>
        </pc:sldMkLst>
      </pc:sldChg>
      <pc:sldChg chg="del">
        <pc:chgData name="Peter Jansen" userId="0c564102-f142-4255-87fc-848e391e9606" providerId="ADAL" clId="{7E44AEA8-6BCD-4E9B-8310-5CEDF7150773}" dt="2019-09-30T03:40:40.440" v="3174" actId="47"/>
        <pc:sldMkLst>
          <pc:docMk/>
          <pc:sldMk cId="1808842546" sldId="400"/>
        </pc:sldMkLst>
      </pc:sldChg>
      <pc:sldChg chg="del">
        <pc:chgData name="Peter Jansen" userId="0c564102-f142-4255-87fc-848e391e9606" providerId="ADAL" clId="{7E44AEA8-6BCD-4E9B-8310-5CEDF7150773}" dt="2019-09-30T03:40:40.690" v="3175" actId="47"/>
        <pc:sldMkLst>
          <pc:docMk/>
          <pc:sldMk cId="1438163690" sldId="401"/>
        </pc:sldMkLst>
      </pc:sldChg>
      <pc:sldChg chg="del">
        <pc:chgData name="Peter Jansen" userId="0c564102-f142-4255-87fc-848e391e9606" providerId="ADAL" clId="{7E44AEA8-6BCD-4E9B-8310-5CEDF7150773}" dt="2019-09-30T03:40:36.837" v="3159" actId="47"/>
        <pc:sldMkLst>
          <pc:docMk/>
          <pc:sldMk cId="3488134789" sldId="402"/>
        </pc:sldMkLst>
      </pc:sldChg>
      <pc:sldChg chg="delSp modSp">
        <pc:chgData name="Peter Jansen" userId="0c564102-f142-4255-87fc-848e391e9606" providerId="ADAL" clId="{7E44AEA8-6BCD-4E9B-8310-5CEDF7150773}" dt="2019-10-03T04:02:20.943" v="17768" actId="1076"/>
        <pc:sldMkLst>
          <pc:docMk/>
          <pc:sldMk cId="1303267220" sldId="403"/>
        </pc:sldMkLst>
        <pc:spChg chg="del mod">
          <ac:chgData name="Peter Jansen" userId="0c564102-f142-4255-87fc-848e391e9606" providerId="ADAL" clId="{7E44AEA8-6BCD-4E9B-8310-5CEDF7150773}" dt="2019-10-03T04:02:18.260" v="17767" actId="478"/>
          <ac:spMkLst>
            <pc:docMk/>
            <pc:sldMk cId="1303267220" sldId="403"/>
            <ac:spMk id="2" creationId="{7C8C8B95-AFED-495B-86D6-3A615BA2C840}"/>
          </ac:spMkLst>
        </pc:spChg>
        <pc:spChg chg="mod">
          <ac:chgData name="Peter Jansen" userId="0c564102-f142-4255-87fc-848e391e9606" providerId="ADAL" clId="{7E44AEA8-6BCD-4E9B-8310-5CEDF7150773}" dt="2019-10-03T04:02:20.943" v="17768" actId="1076"/>
          <ac:spMkLst>
            <pc:docMk/>
            <pc:sldMk cId="1303267220" sldId="403"/>
            <ac:spMk id="5" creationId="{00000000-0000-0000-0000-000000000000}"/>
          </ac:spMkLst>
        </pc:spChg>
      </pc:sldChg>
      <pc:sldChg chg="addSp delSp modSp">
        <pc:chgData name="Peter Jansen" userId="0c564102-f142-4255-87fc-848e391e9606" providerId="ADAL" clId="{7E44AEA8-6BCD-4E9B-8310-5CEDF7150773}" dt="2019-10-03T04:02:34.100" v="17777" actId="1076"/>
        <pc:sldMkLst>
          <pc:docMk/>
          <pc:sldMk cId="3064440989" sldId="404"/>
        </pc:sldMkLst>
        <pc:spChg chg="del mod">
          <ac:chgData name="Peter Jansen" userId="0c564102-f142-4255-87fc-848e391e9606" providerId="ADAL" clId="{7E44AEA8-6BCD-4E9B-8310-5CEDF7150773}" dt="2019-10-03T04:02:31.542" v="17776" actId="478"/>
          <ac:spMkLst>
            <pc:docMk/>
            <pc:sldMk cId="3064440989" sldId="404"/>
            <ac:spMk id="2" creationId="{7C8C8B95-AFED-495B-86D6-3A615BA2C840}"/>
          </ac:spMkLst>
        </pc:spChg>
        <pc:spChg chg="mod">
          <ac:chgData name="Peter Jansen" userId="0c564102-f142-4255-87fc-848e391e9606" providerId="ADAL" clId="{7E44AEA8-6BCD-4E9B-8310-5CEDF7150773}" dt="2019-10-03T04:02:34.100" v="17777" actId="1076"/>
          <ac:spMkLst>
            <pc:docMk/>
            <pc:sldMk cId="3064440989" sldId="404"/>
            <ac:spMk id="5" creationId="{00000000-0000-0000-0000-000000000000}"/>
          </ac:spMkLst>
        </pc:spChg>
        <pc:picChg chg="add mod">
          <ac:chgData name="Peter Jansen" userId="0c564102-f142-4255-87fc-848e391e9606" providerId="ADAL" clId="{7E44AEA8-6BCD-4E9B-8310-5CEDF7150773}" dt="2019-09-29T23:52:45.104" v="71" actId="1076"/>
          <ac:picMkLst>
            <pc:docMk/>
            <pc:sldMk cId="3064440989" sldId="404"/>
            <ac:picMk id="4" creationId="{2DD5B539-876F-45D6-B4C9-16512EF9D700}"/>
          </ac:picMkLst>
        </pc:picChg>
      </pc:sldChg>
      <pc:sldChg chg="addSp delSp modSp">
        <pc:chgData name="Peter Jansen" userId="0c564102-f142-4255-87fc-848e391e9606" providerId="ADAL" clId="{7E44AEA8-6BCD-4E9B-8310-5CEDF7150773}" dt="2019-10-03T04:02:51.319" v="17780" actId="1076"/>
        <pc:sldMkLst>
          <pc:docMk/>
          <pc:sldMk cId="3821128465" sldId="405"/>
        </pc:sldMkLst>
        <pc:spChg chg="del">
          <ac:chgData name="Peter Jansen" userId="0c564102-f142-4255-87fc-848e391e9606" providerId="ADAL" clId="{7E44AEA8-6BCD-4E9B-8310-5CEDF7150773}" dt="2019-10-03T04:02:42.934" v="17779" actId="478"/>
          <ac:spMkLst>
            <pc:docMk/>
            <pc:sldMk cId="3821128465" sldId="405"/>
            <ac:spMk id="2" creationId="{7C8C8B95-AFED-495B-86D6-3A615BA2C840}"/>
          </ac:spMkLst>
        </pc:spChg>
        <pc:spChg chg="mod">
          <ac:chgData name="Peter Jansen" userId="0c564102-f142-4255-87fc-848e391e9606" providerId="ADAL" clId="{7E44AEA8-6BCD-4E9B-8310-5CEDF7150773}" dt="2019-10-03T04:02:51.319" v="17780" actId="1076"/>
          <ac:spMkLst>
            <pc:docMk/>
            <pc:sldMk cId="3821128465" sldId="405"/>
            <ac:spMk id="5" creationId="{00000000-0000-0000-0000-000000000000}"/>
          </ac:spMkLst>
        </pc:spChg>
        <pc:spChg chg="add mod">
          <ac:chgData name="Peter Jansen" userId="0c564102-f142-4255-87fc-848e391e9606" providerId="ADAL" clId="{7E44AEA8-6BCD-4E9B-8310-5CEDF7150773}" dt="2019-10-03T04:02:42.934" v="17779" actId="478"/>
          <ac:spMkLst>
            <pc:docMk/>
            <pc:sldMk cId="3821128465" sldId="405"/>
            <ac:spMk id="6" creationId="{51C4F950-9459-442C-A1CB-7BAD54F8EB93}"/>
          </ac:spMkLst>
        </pc:spChg>
        <pc:spChg chg="mod">
          <ac:chgData name="Peter Jansen" userId="0c564102-f142-4255-87fc-848e391e9606" providerId="ADAL" clId="{7E44AEA8-6BCD-4E9B-8310-5CEDF7150773}" dt="2019-09-29T23:54:46.910" v="348" actId="20577"/>
          <ac:spMkLst>
            <pc:docMk/>
            <pc:sldMk cId="3821128465" sldId="405"/>
            <ac:spMk id="7" creationId="{3EFB733C-0AFD-4240-8A9C-2E81799BC245}"/>
          </ac:spMkLst>
        </pc:spChg>
        <pc:picChg chg="add mod">
          <ac:chgData name="Peter Jansen" userId="0c564102-f142-4255-87fc-848e391e9606" providerId="ADAL" clId="{7E44AEA8-6BCD-4E9B-8310-5CEDF7150773}" dt="2019-09-29T23:54:00.734" v="272" actId="1076"/>
          <ac:picMkLst>
            <pc:docMk/>
            <pc:sldMk cId="3821128465" sldId="405"/>
            <ac:picMk id="4" creationId="{5B300F36-44AB-41E6-A444-24B486AB60AE}"/>
          </ac:picMkLst>
        </pc:picChg>
      </pc:sldChg>
      <pc:sldChg chg="addSp delSp modSp">
        <pc:chgData name="Peter Jansen" userId="0c564102-f142-4255-87fc-848e391e9606" providerId="ADAL" clId="{7E44AEA8-6BCD-4E9B-8310-5CEDF7150773}" dt="2019-09-30T04:37:30.605" v="4979" actId="20577"/>
        <pc:sldMkLst>
          <pc:docMk/>
          <pc:sldMk cId="714192718" sldId="406"/>
        </pc:sldMkLst>
        <pc:spChg chg="add del mod">
          <ac:chgData name="Peter Jansen" userId="0c564102-f142-4255-87fc-848e391e9606" providerId="ADAL" clId="{7E44AEA8-6BCD-4E9B-8310-5CEDF7150773}" dt="2019-09-30T00:06:58.151" v="439" actId="478"/>
          <ac:spMkLst>
            <pc:docMk/>
            <pc:sldMk cId="714192718" sldId="406"/>
            <ac:spMk id="2" creationId="{F4C963BA-9847-45C1-8691-EA786C3CB4A6}"/>
          </ac:spMkLst>
        </pc:spChg>
        <pc:spChg chg="add mod">
          <ac:chgData name="Peter Jansen" userId="0c564102-f142-4255-87fc-848e391e9606" providerId="ADAL" clId="{7E44AEA8-6BCD-4E9B-8310-5CEDF7150773}" dt="2019-09-30T00:11:01.029" v="459" actId="1076"/>
          <ac:spMkLst>
            <pc:docMk/>
            <pc:sldMk cId="714192718" sldId="406"/>
            <ac:spMk id="3" creationId="{0E82DF3F-A559-4B67-85AC-76BE0DE10837}"/>
          </ac:spMkLst>
        </pc:spChg>
        <pc:spChg chg="mod">
          <ac:chgData name="Peter Jansen" userId="0c564102-f142-4255-87fc-848e391e9606" providerId="ADAL" clId="{7E44AEA8-6BCD-4E9B-8310-5CEDF7150773}" dt="2019-09-30T00:09:09.504" v="443" actId="1076"/>
          <ac:spMkLst>
            <pc:docMk/>
            <pc:sldMk cId="714192718" sldId="406"/>
            <ac:spMk id="6" creationId="{00000000-0000-0000-0000-000000000000}"/>
          </ac:spMkLst>
        </pc:spChg>
        <pc:spChg chg="add mod">
          <ac:chgData name="Peter Jansen" userId="0c564102-f142-4255-87fc-848e391e9606" providerId="ADAL" clId="{7E44AEA8-6BCD-4E9B-8310-5CEDF7150773}" dt="2019-09-30T00:11:17.019" v="462" actId="14100"/>
          <ac:spMkLst>
            <pc:docMk/>
            <pc:sldMk cId="714192718" sldId="406"/>
            <ac:spMk id="15" creationId="{EB1AD8DA-C5C5-4820-A77F-45498A64ADC4}"/>
          </ac:spMkLst>
        </pc:spChg>
        <pc:spChg chg="add mod">
          <ac:chgData name="Peter Jansen" userId="0c564102-f142-4255-87fc-848e391e9606" providerId="ADAL" clId="{7E44AEA8-6BCD-4E9B-8310-5CEDF7150773}" dt="2019-09-30T00:11:47.252" v="466" actId="14100"/>
          <ac:spMkLst>
            <pc:docMk/>
            <pc:sldMk cId="714192718" sldId="406"/>
            <ac:spMk id="16" creationId="{88FA8AA3-AD42-4F0F-9CF6-6E2927963FE3}"/>
          </ac:spMkLst>
        </pc:spChg>
        <pc:spChg chg="add mod">
          <ac:chgData name="Peter Jansen" userId="0c564102-f142-4255-87fc-848e391e9606" providerId="ADAL" clId="{7E44AEA8-6BCD-4E9B-8310-5CEDF7150773}" dt="2019-09-30T00:12:21.619" v="473" actId="14100"/>
          <ac:spMkLst>
            <pc:docMk/>
            <pc:sldMk cId="714192718" sldId="406"/>
            <ac:spMk id="19" creationId="{C6183AC3-B350-43BB-9732-DA7EF16E2825}"/>
          </ac:spMkLst>
        </pc:spChg>
        <pc:spChg chg="add mod">
          <ac:chgData name="Peter Jansen" userId="0c564102-f142-4255-87fc-848e391e9606" providerId="ADAL" clId="{7E44AEA8-6BCD-4E9B-8310-5CEDF7150773}" dt="2019-09-30T00:13:08.763" v="499" actId="1076"/>
          <ac:spMkLst>
            <pc:docMk/>
            <pc:sldMk cId="714192718" sldId="406"/>
            <ac:spMk id="22" creationId="{AB13F4D1-323A-453E-A707-6C85B279029A}"/>
          </ac:spMkLst>
        </pc:spChg>
        <pc:spChg chg="add mod">
          <ac:chgData name="Peter Jansen" userId="0c564102-f142-4255-87fc-848e391e9606" providerId="ADAL" clId="{7E44AEA8-6BCD-4E9B-8310-5CEDF7150773}" dt="2019-09-30T04:36:42.635" v="4940" actId="1076"/>
          <ac:spMkLst>
            <pc:docMk/>
            <pc:sldMk cId="714192718" sldId="406"/>
            <ac:spMk id="23" creationId="{80537610-A66E-4D65-8BD5-B856892CC873}"/>
          </ac:spMkLst>
        </pc:spChg>
        <pc:spChg chg="add mod">
          <ac:chgData name="Peter Jansen" userId="0c564102-f142-4255-87fc-848e391e9606" providerId="ADAL" clId="{7E44AEA8-6BCD-4E9B-8310-5CEDF7150773}" dt="2019-09-30T00:13:51.679" v="530" actId="14100"/>
          <ac:spMkLst>
            <pc:docMk/>
            <pc:sldMk cId="714192718" sldId="406"/>
            <ac:spMk id="24" creationId="{0EEDE321-2741-46A8-81E3-8476303C60B9}"/>
          </ac:spMkLst>
        </pc:spChg>
        <pc:spChg chg="add mod">
          <ac:chgData name="Peter Jansen" userId="0c564102-f142-4255-87fc-848e391e9606" providerId="ADAL" clId="{7E44AEA8-6BCD-4E9B-8310-5CEDF7150773}" dt="2019-09-30T00:14:28.963" v="544" actId="1076"/>
          <ac:spMkLst>
            <pc:docMk/>
            <pc:sldMk cId="714192718" sldId="406"/>
            <ac:spMk id="26" creationId="{BC188964-D39B-4675-BA09-10805F8B7D50}"/>
          </ac:spMkLst>
        </pc:spChg>
        <pc:spChg chg="add del">
          <ac:chgData name="Peter Jansen" userId="0c564102-f142-4255-87fc-848e391e9606" providerId="ADAL" clId="{7E44AEA8-6BCD-4E9B-8310-5CEDF7150773}" dt="2019-09-30T00:16:44.044" v="603" actId="478"/>
          <ac:spMkLst>
            <pc:docMk/>
            <pc:sldMk cId="714192718" sldId="406"/>
            <ac:spMk id="27" creationId="{C77D8438-EAB0-4FFA-852C-1DDF91B686B0}"/>
          </ac:spMkLst>
        </pc:spChg>
        <pc:spChg chg="add mod">
          <ac:chgData name="Peter Jansen" userId="0c564102-f142-4255-87fc-848e391e9606" providerId="ADAL" clId="{7E44AEA8-6BCD-4E9B-8310-5CEDF7150773}" dt="2019-09-30T00:15:08.790" v="552" actId="14100"/>
          <ac:spMkLst>
            <pc:docMk/>
            <pc:sldMk cId="714192718" sldId="406"/>
            <ac:spMk id="28" creationId="{878AE73E-79A2-4F36-9ABA-AEBD4D0688FD}"/>
          </ac:spMkLst>
        </pc:spChg>
        <pc:spChg chg="add mod">
          <ac:chgData name="Peter Jansen" userId="0c564102-f142-4255-87fc-848e391e9606" providerId="ADAL" clId="{7E44AEA8-6BCD-4E9B-8310-5CEDF7150773}" dt="2019-09-30T00:18:16.350" v="619" actId="1076"/>
          <ac:spMkLst>
            <pc:docMk/>
            <pc:sldMk cId="714192718" sldId="406"/>
            <ac:spMk id="31" creationId="{71679AC3-0421-4856-A071-70C2BA80FE55}"/>
          </ac:spMkLst>
        </pc:spChg>
        <pc:spChg chg="add mod">
          <ac:chgData name="Peter Jansen" userId="0c564102-f142-4255-87fc-848e391e9606" providerId="ADAL" clId="{7E44AEA8-6BCD-4E9B-8310-5CEDF7150773}" dt="2019-09-30T00:25:34.619" v="708" actId="1076"/>
          <ac:spMkLst>
            <pc:docMk/>
            <pc:sldMk cId="714192718" sldId="406"/>
            <ac:spMk id="33" creationId="{B872A04E-16A7-4BF1-97B4-2DCA50EF56F7}"/>
          </ac:spMkLst>
        </pc:spChg>
        <pc:spChg chg="add mod">
          <ac:chgData name="Peter Jansen" userId="0c564102-f142-4255-87fc-848e391e9606" providerId="ADAL" clId="{7E44AEA8-6BCD-4E9B-8310-5CEDF7150773}" dt="2019-09-30T00:25:46.912" v="710" actId="1076"/>
          <ac:spMkLst>
            <pc:docMk/>
            <pc:sldMk cId="714192718" sldId="406"/>
            <ac:spMk id="34" creationId="{70089ED8-BED9-45F2-8296-916A04FF1607}"/>
          </ac:spMkLst>
        </pc:spChg>
        <pc:spChg chg="add mod">
          <ac:chgData name="Peter Jansen" userId="0c564102-f142-4255-87fc-848e391e9606" providerId="ADAL" clId="{7E44AEA8-6BCD-4E9B-8310-5CEDF7150773}" dt="2019-09-30T04:37:30.605" v="4979" actId="20577"/>
          <ac:spMkLst>
            <pc:docMk/>
            <pc:sldMk cId="714192718" sldId="406"/>
            <ac:spMk id="37" creationId="{AC40B7CB-49E2-47C1-BE9A-89D6879F0C30}"/>
          </ac:spMkLst>
        </pc:spChg>
        <pc:picChg chg="del">
          <ac:chgData name="Peter Jansen" userId="0c564102-f142-4255-87fc-848e391e9606" providerId="ADAL" clId="{7E44AEA8-6BCD-4E9B-8310-5CEDF7150773}" dt="2019-09-30T00:06:13.098" v="433" actId="478"/>
          <ac:picMkLst>
            <pc:docMk/>
            <pc:sldMk cId="714192718" sldId="406"/>
            <ac:picMk id="11" creationId="{35A8C79D-E38E-4B1F-8619-EDD46BD87418}"/>
          </ac:picMkLst>
        </pc:picChg>
        <pc:picChg chg="mod">
          <ac:chgData name="Peter Jansen" userId="0c564102-f142-4255-87fc-848e391e9606" providerId="ADAL" clId="{7E44AEA8-6BCD-4E9B-8310-5CEDF7150773}" dt="2019-09-30T00:14:52.269" v="549" actId="1076"/>
          <ac:picMkLst>
            <pc:docMk/>
            <pc:sldMk cId="714192718" sldId="406"/>
            <ac:picMk id="14" creationId="{35E8E442-69B0-4278-B57B-F344F9267F11}"/>
          </ac:picMkLst>
        </pc:picChg>
        <pc:cxnChg chg="add mod">
          <ac:chgData name="Peter Jansen" userId="0c564102-f142-4255-87fc-848e391e9606" providerId="ADAL" clId="{7E44AEA8-6BCD-4E9B-8310-5CEDF7150773}" dt="2019-09-30T00:11:01.029" v="459" actId="1076"/>
          <ac:cxnSpMkLst>
            <pc:docMk/>
            <pc:sldMk cId="714192718" sldId="406"/>
            <ac:cxnSpMk id="7" creationId="{A65F6058-6E75-4143-8BFF-AF07DE4883DF}"/>
          </ac:cxnSpMkLst>
        </pc:cxnChg>
        <pc:cxnChg chg="add mod">
          <ac:chgData name="Peter Jansen" userId="0c564102-f142-4255-87fc-848e391e9606" providerId="ADAL" clId="{7E44AEA8-6BCD-4E9B-8310-5CEDF7150773}" dt="2019-09-30T00:25:30.860" v="707" actId="14100"/>
          <ac:cxnSpMkLst>
            <pc:docMk/>
            <pc:sldMk cId="714192718" sldId="406"/>
            <ac:cxnSpMk id="13" creationId="{4D01D20C-15EB-427B-A9D7-F453D8D5FB65}"/>
          </ac:cxnSpMkLst>
        </pc:cxnChg>
        <pc:cxnChg chg="add mod">
          <ac:chgData name="Peter Jansen" userId="0c564102-f142-4255-87fc-848e391e9606" providerId="ADAL" clId="{7E44AEA8-6BCD-4E9B-8310-5CEDF7150773}" dt="2019-09-30T00:12:00.887" v="469" actId="14100"/>
          <ac:cxnSpMkLst>
            <pc:docMk/>
            <pc:sldMk cId="714192718" sldId="406"/>
            <ac:cxnSpMk id="17" creationId="{9D34FEA0-A52B-49EE-9092-E157207B11F9}"/>
          </ac:cxnSpMkLst>
        </pc:cxnChg>
        <pc:cxnChg chg="add mod">
          <ac:chgData name="Peter Jansen" userId="0c564102-f142-4255-87fc-848e391e9606" providerId="ADAL" clId="{7E44AEA8-6BCD-4E9B-8310-5CEDF7150773}" dt="2019-09-30T00:12:33.928" v="476" actId="14100"/>
          <ac:cxnSpMkLst>
            <pc:docMk/>
            <pc:sldMk cId="714192718" sldId="406"/>
            <ac:cxnSpMk id="20" creationId="{DC916975-9540-44DD-86BC-DBE7C2DDB9AA}"/>
          </ac:cxnSpMkLst>
        </pc:cxnChg>
        <pc:cxnChg chg="add mod">
          <ac:chgData name="Peter Jansen" userId="0c564102-f142-4255-87fc-848e391e9606" providerId="ADAL" clId="{7E44AEA8-6BCD-4E9B-8310-5CEDF7150773}" dt="2019-09-30T00:14:09.120" v="533" actId="1076"/>
          <ac:cxnSpMkLst>
            <pc:docMk/>
            <pc:sldMk cId="714192718" sldId="406"/>
            <ac:cxnSpMk id="25" creationId="{A4D0295E-A8C4-4FA2-8D85-8636CCD4AEB2}"/>
          </ac:cxnSpMkLst>
        </pc:cxnChg>
        <pc:cxnChg chg="add mod">
          <ac:chgData name="Peter Jansen" userId="0c564102-f142-4255-87fc-848e391e9606" providerId="ADAL" clId="{7E44AEA8-6BCD-4E9B-8310-5CEDF7150773}" dt="2019-09-30T00:18:10.718" v="618" actId="14100"/>
          <ac:cxnSpMkLst>
            <pc:docMk/>
            <pc:sldMk cId="714192718" sldId="406"/>
            <ac:cxnSpMk id="29" creationId="{9FB3636F-2EDC-41B7-9040-537F5115762E}"/>
          </ac:cxnSpMkLst>
        </pc:cxnChg>
      </pc:sldChg>
      <pc:sldChg chg="addSp delSp modSp add">
        <pc:chgData name="Peter Jansen" userId="0c564102-f142-4255-87fc-848e391e9606" providerId="ADAL" clId="{7E44AEA8-6BCD-4E9B-8310-5CEDF7150773}" dt="2019-10-01T23:42:51.171" v="11691" actId="20577"/>
        <pc:sldMkLst>
          <pc:docMk/>
          <pc:sldMk cId="79547246" sldId="407"/>
        </pc:sldMkLst>
        <pc:spChg chg="add mod">
          <ac:chgData name="Peter Jansen" userId="0c564102-f142-4255-87fc-848e391e9606" providerId="ADAL" clId="{7E44AEA8-6BCD-4E9B-8310-5CEDF7150773}" dt="2019-09-30T02:23:07.668" v="1946" actId="255"/>
          <ac:spMkLst>
            <pc:docMk/>
            <pc:sldMk cId="79547246" sldId="407"/>
            <ac:spMk id="2" creationId="{A3219A46-0791-4431-B855-4EECCF6A6135}"/>
          </ac:spMkLst>
        </pc:spChg>
        <pc:spChg chg="del">
          <ac:chgData name="Peter Jansen" userId="0c564102-f142-4255-87fc-848e391e9606" providerId="ADAL" clId="{7E44AEA8-6BCD-4E9B-8310-5CEDF7150773}" dt="2019-09-30T02:14:47.686" v="1697" actId="478"/>
          <ac:spMkLst>
            <pc:docMk/>
            <pc:sldMk cId="79547246" sldId="407"/>
            <ac:spMk id="3" creationId="{0E82DF3F-A559-4B67-85AC-76BE0DE10837}"/>
          </ac:spMkLst>
        </pc:spChg>
        <pc:spChg chg="mod">
          <ac:chgData name="Peter Jansen" userId="0c564102-f142-4255-87fc-848e391e9606" providerId="ADAL" clId="{7E44AEA8-6BCD-4E9B-8310-5CEDF7150773}" dt="2019-10-01T23:42:51.171" v="11691" actId="20577"/>
          <ac:spMkLst>
            <pc:docMk/>
            <pc:sldMk cId="79547246" sldId="407"/>
            <ac:spMk id="5" creationId="{00000000-0000-0000-0000-000000000000}"/>
          </ac:spMkLst>
        </pc:spChg>
        <pc:spChg chg="del">
          <ac:chgData name="Peter Jansen" userId="0c564102-f142-4255-87fc-848e391e9606" providerId="ADAL" clId="{7E44AEA8-6BCD-4E9B-8310-5CEDF7150773}" dt="2019-09-30T02:14:12.913" v="1685" actId="478"/>
          <ac:spMkLst>
            <pc:docMk/>
            <pc:sldMk cId="79547246" sldId="407"/>
            <ac:spMk id="6" creationId="{00000000-0000-0000-0000-000000000000}"/>
          </ac:spMkLst>
        </pc:spChg>
        <pc:spChg chg="del">
          <ac:chgData name="Peter Jansen" userId="0c564102-f142-4255-87fc-848e391e9606" providerId="ADAL" clId="{7E44AEA8-6BCD-4E9B-8310-5CEDF7150773}" dt="2019-09-30T02:14:19.918" v="1688" actId="478"/>
          <ac:spMkLst>
            <pc:docMk/>
            <pc:sldMk cId="79547246" sldId="407"/>
            <ac:spMk id="15" creationId="{EB1AD8DA-C5C5-4820-A77F-45498A64ADC4}"/>
          </ac:spMkLst>
        </pc:spChg>
        <pc:spChg chg="del">
          <ac:chgData name="Peter Jansen" userId="0c564102-f142-4255-87fc-848e391e9606" providerId="ADAL" clId="{7E44AEA8-6BCD-4E9B-8310-5CEDF7150773}" dt="2019-09-30T02:14:14.863" v="1686" actId="478"/>
          <ac:spMkLst>
            <pc:docMk/>
            <pc:sldMk cId="79547246" sldId="407"/>
            <ac:spMk id="16" creationId="{88FA8AA3-AD42-4F0F-9CF6-6E2927963FE3}"/>
          </ac:spMkLst>
        </pc:spChg>
        <pc:spChg chg="del">
          <ac:chgData name="Peter Jansen" userId="0c564102-f142-4255-87fc-848e391e9606" providerId="ADAL" clId="{7E44AEA8-6BCD-4E9B-8310-5CEDF7150773}" dt="2019-09-30T02:14:07.043" v="1683" actId="478"/>
          <ac:spMkLst>
            <pc:docMk/>
            <pc:sldMk cId="79547246" sldId="407"/>
            <ac:spMk id="19" creationId="{C6183AC3-B350-43BB-9732-DA7EF16E2825}"/>
          </ac:spMkLst>
        </pc:spChg>
        <pc:spChg chg="del">
          <ac:chgData name="Peter Jansen" userId="0c564102-f142-4255-87fc-848e391e9606" providerId="ADAL" clId="{7E44AEA8-6BCD-4E9B-8310-5CEDF7150773}" dt="2019-09-30T02:14:33.084" v="1692" actId="478"/>
          <ac:spMkLst>
            <pc:docMk/>
            <pc:sldMk cId="79547246" sldId="407"/>
            <ac:spMk id="22" creationId="{AB13F4D1-323A-453E-A707-6C85B279029A}"/>
          </ac:spMkLst>
        </pc:spChg>
        <pc:spChg chg="del">
          <ac:chgData name="Peter Jansen" userId="0c564102-f142-4255-87fc-848e391e9606" providerId="ADAL" clId="{7E44AEA8-6BCD-4E9B-8310-5CEDF7150773}" dt="2019-09-30T02:14:36.781" v="1693" actId="478"/>
          <ac:spMkLst>
            <pc:docMk/>
            <pc:sldMk cId="79547246" sldId="407"/>
            <ac:spMk id="23" creationId="{80537610-A66E-4D65-8BD5-B856892CC873}"/>
          </ac:spMkLst>
        </pc:spChg>
        <pc:spChg chg="del">
          <ac:chgData name="Peter Jansen" userId="0c564102-f142-4255-87fc-848e391e9606" providerId="ADAL" clId="{7E44AEA8-6BCD-4E9B-8310-5CEDF7150773}" dt="2019-09-30T02:14:51.757" v="1699" actId="478"/>
          <ac:spMkLst>
            <pc:docMk/>
            <pc:sldMk cId="79547246" sldId="407"/>
            <ac:spMk id="24" creationId="{0EEDE321-2741-46A8-81E3-8476303C60B9}"/>
          </ac:spMkLst>
        </pc:spChg>
        <pc:spChg chg="del mod">
          <ac:chgData name="Peter Jansen" userId="0c564102-f142-4255-87fc-848e391e9606" providerId="ADAL" clId="{7E44AEA8-6BCD-4E9B-8310-5CEDF7150773}" dt="2019-09-30T02:15:17.497" v="1705" actId="478"/>
          <ac:spMkLst>
            <pc:docMk/>
            <pc:sldMk cId="79547246" sldId="407"/>
            <ac:spMk id="26" creationId="{BC188964-D39B-4675-BA09-10805F8B7D50}"/>
          </ac:spMkLst>
        </pc:spChg>
        <pc:spChg chg="add mod">
          <ac:chgData name="Peter Jansen" userId="0c564102-f142-4255-87fc-848e391e9606" providerId="ADAL" clId="{7E44AEA8-6BCD-4E9B-8310-5CEDF7150773}" dt="2019-09-30T02:22:55.204" v="1944" actId="1076"/>
          <ac:spMkLst>
            <pc:docMk/>
            <pc:sldMk cId="79547246" sldId="407"/>
            <ac:spMk id="27" creationId="{034F5C67-7D34-4760-A6B6-E4AA496CBE2C}"/>
          </ac:spMkLst>
        </pc:spChg>
        <pc:spChg chg="del">
          <ac:chgData name="Peter Jansen" userId="0c564102-f142-4255-87fc-848e391e9606" providerId="ADAL" clId="{7E44AEA8-6BCD-4E9B-8310-5CEDF7150773}" dt="2019-09-30T02:14:49.636" v="1698" actId="478"/>
          <ac:spMkLst>
            <pc:docMk/>
            <pc:sldMk cId="79547246" sldId="407"/>
            <ac:spMk id="28" creationId="{878AE73E-79A2-4F36-9ABA-AEBD4D0688FD}"/>
          </ac:spMkLst>
        </pc:spChg>
        <pc:spChg chg="del">
          <ac:chgData name="Peter Jansen" userId="0c564102-f142-4255-87fc-848e391e9606" providerId="ADAL" clId="{7E44AEA8-6BCD-4E9B-8310-5CEDF7150773}" dt="2019-09-30T02:14:41.196" v="1694" actId="478"/>
          <ac:spMkLst>
            <pc:docMk/>
            <pc:sldMk cId="79547246" sldId="407"/>
            <ac:spMk id="31" creationId="{71679AC3-0421-4856-A071-70C2BA80FE55}"/>
          </ac:spMkLst>
        </pc:spChg>
        <pc:spChg chg="del">
          <ac:chgData name="Peter Jansen" userId="0c564102-f142-4255-87fc-848e391e9606" providerId="ADAL" clId="{7E44AEA8-6BCD-4E9B-8310-5CEDF7150773}" dt="2019-09-30T02:14:30.104" v="1691" actId="478"/>
          <ac:spMkLst>
            <pc:docMk/>
            <pc:sldMk cId="79547246" sldId="407"/>
            <ac:spMk id="33" creationId="{B872A04E-16A7-4BF1-97B4-2DCA50EF56F7}"/>
          </ac:spMkLst>
        </pc:spChg>
        <pc:spChg chg="del">
          <ac:chgData name="Peter Jansen" userId="0c564102-f142-4255-87fc-848e391e9606" providerId="ADAL" clId="{7E44AEA8-6BCD-4E9B-8310-5CEDF7150773}" dt="2019-09-30T02:14:25.471" v="1690" actId="478"/>
          <ac:spMkLst>
            <pc:docMk/>
            <pc:sldMk cId="79547246" sldId="407"/>
            <ac:spMk id="34" creationId="{70089ED8-BED9-45F2-8296-916A04FF1607}"/>
          </ac:spMkLst>
        </pc:spChg>
        <pc:picChg chg="del">
          <ac:chgData name="Peter Jansen" userId="0c564102-f142-4255-87fc-848e391e9606" providerId="ADAL" clId="{7E44AEA8-6BCD-4E9B-8310-5CEDF7150773}" dt="2019-09-30T02:14:03.799" v="1682" actId="478"/>
          <ac:picMkLst>
            <pc:docMk/>
            <pc:sldMk cId="79547246" sldId="407"/>
            <ac:picMk id="14" creationId="{35E8E442-69B0-4278-B57B-F344F9267F11}"/>
          </ac:picMkLst>
        </pc:picChg>
        <pc:cxnChg chg="del mod">
          <ac:chgData name="Peter Jansen" userId="0c564102-f142-4255-87fc-848e391e9606" providerId="ADAL" clId="{7E44AEA8-6BCD-4E9B-8310-5CEDF7150773}" dt="2019-09-30T02:14:44.909" v="1696" actId="478"/>
          <ac:cxnSpMkLst>
            <pc:docMk/>
            <pc:sldMk cId="79547246" sldId="407"/>
            <ac:cxnSpMk id="7" creationId="{A65F6058-6E75-4143-8BFF-AF07DE4883DF}"/>
          </ac:cxnSpMkLst>
        </pc:cxnChg>
        <pc:cxnChg chg="del">
          <ac:chgData name="Peter Jansen" userId="0c564102-f142-4255-87fc-848e391e9606" providerId="ADAL" clId="{7E44AEA8-6BCD-4E9B-8310-5CEDF7150773}" dt="2019-09-30T02:14:21.618" v="1689" actId="478"/>
          <ac:cxnSpMkLst>
            <pc:docMk/>
            <pc:sldMk cId="79547246" sldId="407"/>
            <ac:cxnSpMk id="13" creationId="{4D01D20C-15EB-427B-A9D7-F453D8D5FB65}"/>
          </ac:cxnSpMkLst>
        </pc:cxnChg>
        <pc:cxnChg chg="del">
          <ac:chgData name="Peter Jansen" userId="0c564102-f142-4255-87fc-848e391e9606" providerId="ADAL" clId="{7E44AEA8-6BCD-4E9B-8310-5CEDF7150773}" dt="2019-09-30T02:14:17.063" v="1687" actId="478"/>
          <ac:cxnSpMkLst>
            <pc:docMk/>
            <pc:sldMk cId="79547246" sldId="407"/>
            <ac:cxnSpMk id="17" creationId="{9D34FEA0-A52B-49EE-9092-E157207B11F9}"/>
          </ac:cxnSpMkLst>
        </pc:cxnChg>
        <pc:cxnChg chg="del">
          <ac:chgData name="Peter Jansen" userId="0c564102-f142-4255-87fc-848e391e9606" providerId="ADAL" clId="{7E44AEA8-6BCD-4E9B-8310-5CEDF7150773}" dt="2019-09-30T02:14:08.650" v="1684" actId="478"/>
          <ac:cxnSpMkLst>
            <pc:docMk/>
            <pc:sldMk cId="79547246" sldId="407"/>
            <ac:cxnSpMk id="20" creationId="{DC916975-9540-44DD-86BC-DBE7C2DDB9AA}"/>
          </ac:cxnSpMkLst>
        </pc:cxnChg>
        <pc:cxnChg chg="del">
          <ac:chgData name="Peter Jansen" userId="0c564102-f142-4255-87fc-848e391e9606" providerId="ADAL" clId="{7E44AEA8-6BCD-4E9B-8310-5CEDF7150773}" dt="2019-09-30T02:14:53.770" v="1700" actId="478"/>
          <ac:cxnSpMkLst>
            <pc:docMk/>
            <pc:sldMk cId="79547246" sldId="407"/>
            <ac:cxnSpMk id="25" creationId="{A4D0295E-A8C4-4FA2-8D85-8636CCD4AEB2}"/>
          </ac:cxnSpMkLst>
        </pc:cxnChg>
        <pc:cxnChg chg="del">
          <ac:chgData name="Peter Jansen" userId="0c564102-f142-4255-87fc-848e391e9606" providerId="ADAL" clId="{7E44AEA8-6BCD-4E9B-8310-5CEDF7150773}" dt="2019-09-30T02:14:43.146" v="1695" actId="478"/>
          <ac:cxnSpMkLst>
            <pc:docMk/>
            <pc:sldMk cId="79547246" sldId="407"/>
            <ac:cxnSpMk id="29" creationId="{9FB3636F-2EDC-41B7-9040-537F5115762E}"/>
          </ac:cxnSpMkLst>
        </pc:cxnChg>
      </pc:sldChg>
      <pc:sldChg chg="addSp delSp modSp add del modAnim">
        <pc:chgData name="Peter Jansen" userId="0c564102-f142-4255-87fc-848e391e9606" providerId="ADAL" clId="{7E44AEA8-6BCD-4E9B-8310-5CEDF7150773}" dt="2019-10-03T02:45:12.300" v="17750" actId="20577"/>
        <pc:sldMkLst>
          <pc:docMk/>
          <pc:sldMk cId="1793199883" sldId="408"/>
        </pc:sldMkLst>
        <pc:spChg chg="mod">
          <ac:chgData name="Peter Jansen" userId="0c564102-f142-4255-87fc-848e391e9606" providerId="ADAL" clId="{7E44AEA8-6BCD-4E9B-8310-5CEDF7150773}" dt="2019-10-03T02:45:12.300" v="17750" actId="20577"/>
          <ac:spMkLst>
            <pc:docMk/>
            <pc:sldMk cId="1793199883" sldId="408"/>
            <ac:spMk id="3" creationId="{00000000-0000-0000-0000-000000000000}"/>
          </ac:spMkLst>
        </pc:spChg>
        <pc:spChg chg="add del">
          <ac:chgData name="Peter Jansen" userId="0c564102-f142-4255-87fc-848e391e9606" providerId="ADAL" clId="{7E44AEA8-6BCD-4E9B-8310-5CEDF7150773}" dt="2019-10-03T02:43:38.760" v="17743"/>
          <ac:spMkLst>
            <pc:docMk/>
            <pc:sldMk cId="1793199883" sldId="408"/>
            <ac:spMk id="4" creationId="{01B83020-F4E6-46EB-B5E0-B13F4D5BB535}"/>
          </ac:spMkLst>
        </pc:spChg>
        <pc:spChg chg="mod">
          <ac:chgData name="Peter Jansen" userId="0c564102-f142-4255-87fc-848e391e9606" providerId="ADAL" clId="{7E44AEA8-6BCD-4E9B-8310-5CEDF7150773}" dt="2019-09-30T03:10:57.259" v="2534" actId="20577"/>
          <ac:spMkLst>
            <pc:docMk/>
            <pc:sldMk cId="1793199883" sldId="408"/>
            <ac:spMk id="5" creationId="{00000000-0000-0000-0000-000000000000}"/>
          </ac:spMkLst>
        </pc:spChg>
        <pc:picChg chg="del">
          <ac:chgData name="Peter Jansen" userId="0c564102-f142-4255-87fc-848e391e9606" providerId="ADAL" clId="{7E44AEA8-6BCD-4E9B-8310-5CEDF7150773}" dt="2019-09-30T02:38:57.142" v="2409" actId="478"/>
          <ac:picMkLst>
            <pc:docMk/>
            <pc:sldMk cId="1793199883" sldId="408"/>
            <ac:picMk id="4" creationId="{708D07DD-4197-476B-80D8-18267A93AFBB}"/>
          </ac:picMkLst>
        </pc:picChg>
        <pc:picChg chg="del">
          <ac:chgData name="Peter Jansen" userId="0c564102-f142-4255-87fc-848e391e9606" providerId="ADAL" clId="{7E44AEA8-6BCD-4E9B-8310-5CEDF7150773}" dt="2019-09-30T02:38:59.753" v="2410" actId="478"/>
          <ac:picMkLst>
            <pc:docMk/>
            <pc:sldMk cId="1793199883" sldId="408"/>
            <ac:picMk id="6" creationId="{95A93E30-7862-436F-B55A-837AA7DEC595}"/>
          </ac:picMkLst>
        </pc:picChg>
        <pc:picChg chg="del">
          <ac:chgData name="Peter Jansen" userId="0c564102-f142-4255-87fc-848e391e9606" providerId="ADAL" clId="{7E44AEA8-6BCD-4E9B-8310-5CEDF7150773}" dt="2019-09-30T02:38:30.840" v="2340" actId="478"/>
          <ac:picMkLst>
            <pc:docMk/>
            <pc:sldMk cId="1793199883" sldId="408"/>
            <ac:picMk id="7" creationId="{556488E9-72B6-47AE-8711-BAB38CE88269}"/>
          </ac:picMkLst>
        </pc:picChg>
      </pc:sldChg>
      <pc:sldChg chg="addSp modSp add">
        <pc:chgData name="Peter Jansen" userId="0c564102-f142-4255-87fc-848e391e9606" providerId="ADAL" clId="{7E44AEA8-6BCD-4E9B-8310-5CEDF7150773}" dt="2019-10-02T01:41:04.352" v="15374" actId="20577"/>
        <pc:sldMkLst>
          <pc:docMk/>
          <pc:sldMk cId="3003388537" sldId="409"/>
        </pc:sldMkLst>
        <pc:spChg chg="mod">
          <ac:chgData name="Peter Jansen" userId="0c564102-f142-4255-87fc-848e391e9606" providerId="ADAL" clId="{7E44AEA8-6BCD-4E9B-8310-5CEDF7150773}" dt="2019-10-02T01:41:04.352" v="15374" actId="20577"/>
          <ac:spMkLst>
            <pc:docMk/>
            <pc:sldMk cId="3003388537" sldId="409"/>
            <ac:spMk id="3" creationId="{00000000-0000-0000-0000-000000000000}"/>
          </ac:spMkLst>
        </pc:spChg>
        <pc:spChg chg="mod">
          <ac:chgData name="Peter Jansen" userId="0c564102-f142-4255-87fc-848e391e9606" providerId="ADAL" clId="{7E44AEA8-6BCD-4E9B-8310-5CEDF7150773}" dt="2019-09-30T04:27:07.917" v="4370" actId="20577"/>
          <ac:spMkLst>
            <pc:docMk/>
            <pc:sldMk cId="3003388537" sldId="409"/>
            <ac:spMk id="5" creationId="{00000000-0000-0000-0000-000000000000}"/>
          </ac:spMkLst>
        </pc:spChg>
        <pc:picChg chg="add mod">
          <ac:chgData name="Peter Jansen" userId="0c564102-f142-4255-87fc-848e391e9606" providerId="ADAL" clId="{7E44AEA8-6BCD-4E9B-8310-5CEDF7150773}" dt="2019-10-02T00:30:35.837" v="13507" actId="1076"/>
          <ac:picMkLst>
            <pc:docMk/>
            <pc:sldMk cId="3003388537" sldId="409"/>
            <ac:picMk id="4" creationId="{47AFD464-2DB0-40FD-A5E4-A22F9D58D0ED}"/>
          </ac:picMkLst>
        </pc:picChg>
        <pc:picChg chg="add mod">
          <ac:chgData name="Peter Jansen" userId="0c564102-f142-4255-87fc-848e391e9606" providerId="ADAL" clId="{7E44AEA8-6BCD-4E9B-8310-5CEDF7150773}" dt="2019-10-02T00:30:38.623" v="13508" actId="1076"/>
          <ac:picMkLst>
            <pc:docMk/>
            <pc:sldMk cId="3003388537" sldId="409"/>
            <ac:picMk id="6" creationId="{0668B1EC-5A94-4BBF-AB2D-C9A3B6B2E53F}"/>
          </ac:picMkLst>
        </pc:picChg>
        <pc:picChg chg="add mod">
          <ac:chgData name="Peter Jansen" userId="0c564102-f142-4255-87fc-848e391e9606" providerId="ADAL" clId="{7E44AEA8-6BCD-4E9B-8310-5CEDF7150773}" dt="2019-10-02T00:30:43.378" v="13509" actId="1076"/>
          <ac:picMkLst>
            <pc:docMk/>
            <pc:sldMk cId="3003388537" sldId="409"/>
            <ac:picMk id="7" creationId="{EA9509E7-DDC4-4301-986E-6F7D3F8CF0B8}"/>
          </ac:picMkLst>
        </pc:picChg>
      </pc:sldChg>
      <pc:sldChg chg="addSp delSp modSp add">
        <pc:chgData name="Peter Jansen" userId="0c564102-f142-4255-87fc-848e391e9606" providerId="ADAL" clId="{7E44AEA8-6BCD-4E9B-8310-5CEDF7150773}" dt="2019-09-30T04:27:00.351" v="4354" actId="20577"/>
        <pc:sldMkLst>
          <pc:docMk/>
          <pc:sldMk cId="1501295642" sldId="410"/>
        </pc:sldMkLst>
        <pc:spChg chg="del mod">
          <ac:chgData name="Peter Jansen" userId="0c564102-f142-4255-87fc-848e391e9606" providerId="ADAL" clId="{7E44AEA8-6BCD-4E9B-8310-5CEDF7150773}" dt="2019-09-30T04:21:29.615" v="4128" actId="478"/>
          <ac:spMkLst>
            <pc:docMk/>
            <pc:sldMk cId="1501295642" sldId="410"/>
            <ac:spMk id="3" creationId="{00000000-0000-0000-0000-000000000000}"/>
          </ac:spMkLst>
        </pc:spChg>
        <pc:spChg chg="mod">
          <ac:chgData name="Peter Jansen" userId="0c564102-f142-4255-87fc-848e391e9606" providerId="ADAL" clId="{7E44AEA8-6BCD-4E9B-8310-5CEDF7150773}" dt="2019-09-30T04:27:00.351" v="4354" actId="20577"/>
          <ac:spMkLst>
            <pc:docMk/>
            <pc:sldMk cId="1501295642" sldId="410"/>
            <ac:spMk id="5" creationId="{00000000-0000-0000-0000-000000000000}"/>
          </ac:spMkLst>
        </pc:spChg>
        <pc:spChg chg="add mod">
          <ac:chgData name="Peter Jansen" userId="0c564102-f142-4255-87fc-848e391e9606" providerId="ADAL" clId="{7E44AEA8-6BCD-4E9B-8310-5CEDF7150773}" dt="2019-09-30T04:24:31.261" v="4231" actId="1076"/>
          <ac:spMkLst>
            <pc:docMk/>
            <pc:sldMk cId="1501295642" sldId="410"/>
            <ac:spMk id="11" creationId="{3FBBA6AD-AA3D-4487-ABEC-9CD55685BBDD}"/>
          </ac:spMkLst>
        </pc:spChg>
        <pc:spChg chg="add mod">
          <ac:chgData name="Peter Jansen" userId="0c564102-f142-4255-87fc-848e391e9606" providerId="ADAL" clId="{7E44AEA8-6BCD-4E9B-8310-5CEDF7150773}" dt="2019-09-30T04:24:25.692" v="4230" actId="1076"/>
          <ac:spMkLst>
            <pc:docMk/>
            <pc:sldMk cId="1501295642" sldId="410"/>
            <ac:spMk id="14" creationId="{BFC1DF1E-30FA-4BD8-8A42-B422FD3E543C}"/>
          </ac:spMkLst>
        </pc:spChg>
        <pc:spChg chg="add mod">
          <ac:chgData name="Peter Jansen" userId="0c564102-f142-4255-87fc-848e391e9606" providerId="ADAL" clId="{7E44AEA8-6BCD-4E9B-8310-5CEDF7150773}" dt="2019-09-30T04:24:08.860" v="4229" actId="20577"/>
          <ac:spMkLst>
            <pc:docMk/>
            <pc:sldMk cId="1501295642" sldId="410"/>
            <ac:spMk id="19" creationId="{290E0C24-34EC-4650-B6B4-B5130FE9D46D}"/>
          </ac:spMkLst>
        </pc:spChg>
        <pc:spChg chg="add del mod">
          <ac:chgData name="Peter Jansen" userId="0c564102-f142-4255-87fc-848e391e9606" providerId="ADAL" clId="{7E44AEA8-6BCD-4E9B-8310-5CEDF7150773}" dt="2019-09-30T04:21:32.376" v="4129" actId="478"/>
          <ac:spMkLst>
            <pc:docMk/>
            <pc:sldMk cId="1501295642" sldId="410"/>
            <ac:spMk id="21" creationId="{5D2F1C1C-6D74-421D-9BAD-D118982AC02E}"/>
          </ac:spMkLst>
        </pc:spChg>
        <pc:picChg chg="del">
          <ac:chgData name="Peter Jansen" userId="0c564102-f142-4255-87fc-848e391e9606" providerId="ADAL" clId="{7E44AEA8-6BCD-4E9B-8310-5CEDF7150773}" dt="2019-09-30T04:10:10.225" v="3772" actId="478"/>
          <ac:picMkLst>
            <pc:docMk/>
            <pc:sldMk cId="1501295642" sldId="410"/>
            <ac:picMk id="4" creationId="{47AFD464-2DB0-40FD-A5E4-A22F9D58D0ED}"/>
          </ac:picMkLst>
        </pc:picChg>
        <pc:picChg chg="del">
          <ac:chgData name="Peter Jansen" userId="0c564102-f142-4255-87fc-848e391e9606" providerId="ADAL" clId="{7E44AEA8-6BCD-4E9B-8310-5CEDF7150773}" dt="2019-09-30T04:10:08.056" v="3771" actId="478"/>
          <ac:picMkLst>
            <pc:docMk/>
            <pc:sldMk cId="1501295642" sldId="410"/>
            <ac:picMk id="6" creationId="{0668B1EC-5A94-4BBF-AB2D-C9A3B6B2E53F}"/>
          </ac:picMkLst>
        </pc:picChg>
        <pc:picChg chg="del">
          <ac:chgData name="Peter Jansen" userId="0c564102-f142-4255-87fc-848e391e9606" providerId="ADAL" clId="{7E44AEA8-6BCD-4E9B-8310-5CEDF7150773}" dt="2019-09-30T04:10:05.037" v="3770" actId="478"/>
          <ac:picMkLst>
            <pc:docMk/>
            <pc:sldMk cId="1501295642" sldId="410"/>
            <ac:picMk id="7" creationId="{EA9509E7-DDC4-4301-986E-6F7D3F8CF0B8}"/>
          </ac:picMkLst>
        </pc:picChg>
        <pc:picChg chg="add mod">
          <ac:chgData name="Peter Jansen" userId="0c564102-f142-4255-87fc-848e391e9606" providerId="ADAL" clId="{7E44AEA8-6BCD-4E9B-8310-5CEDF7150773}" dt="2019-09-30T04:23:11.249" v="4221" actId="1076"/>
          <ac:picMkLst>
            <pc:docMk/>
            <pc:sldMk cId="1501295642" sldId="410"/>
            <ac:picMk id="8" creationId="{988BDC65-F6C7-4C1A-94D1-CBA87D9AF4CE}"/>
          </ac:picMkLst>
        </pc:picChg>
        <pc:cxnChg chg="add mod">
          <ac:chgData name="Peter Jansen" userId="0c564102-f142-4255-87fc-848e391e9606" providerId="ADAL" clId="{7E44AEA8-6BCD-4E9B-8310-5CEDF7150773}" dt="2019-09-30T04:21:51.502" v="4133" actId="1076"/>
          <ac:cxnSpMkLst>
            <pc:docMk/>
            <pc:sldMk cId="1501295642" sldId="410"/>
            <ac:cxnSpMk id="10" creationId="{2B572655-5B22-4E9F-9ABF-86B83B437BA7}"/>
          </ac:cxnSpMkLst>
        </pc:cxnChg>
        <pc:cxnChg chg="add mod">
          <ac:chgData name="Peter Jansen" userId="0c564102-f142-4255-87fc-848e391e9606" providerId="ADAL" clId="{7E44AEA8-6BCD-4E9B-8310-5CEDF7150773}" dt="2019-09-30T04:23:23.807" v="4224" actId="14100"/>
          <ac:cxnSpMkLst>
            <pc:docMk/>
            <pc:sldMk cId="1501295642" sldId="410"/>
            <ac:cxnSpMk id="12" creationId="{1A11C1DB-59ED-438D-9AA3-FB4C475524AE}"/>
          </ac:cxnSpMkLst>
        </pc:cxnChg>
      </pc:sldChg>
      <pc:sldChg chg="addSp delSp modSp add">
        <pc:chgData name="Peter Jansen" userId="0c564102-f142-4255-87fc-848e391e9606" providerId="ADAL" clId="{7E44AEA8-6BCD-4E9B-8310-5CEDF7150773}" dt="2019-09-30T04:35:27.396" v="4879" actId="478"/>
        <pc:sldMkLst>
          <pc:docMk/>
          <pc:sldMk cId="1198590443" sldId="411"/>
        </pc:sldMkLst>
        <pc:spChg chg="mod">
          <ac:chgData name="Peter Jansen" userId="0c564102-f142-4255-87fc-848e391e9606" providerId="ADAL" clId="{7E44AEA8-6BCD-4E9B-8310-5CEDF7150773}" dt="2019-09-30T04:26:50.164" v="4333" actId="20577"/>
          <ac:spMkLst>
            <pc:docMk/>
            <pc:sldMk cId="1198590443" sldId="411"/>
            <ac:spMk id="5" creationId="{00000000-0000-0000-0000-000000000000}"/>
          </ac:spMkLst>
        </pc:spChg>
        <pc:spChg chg="del">
          <ac:chgData name="Peter Jansen" userId="0c564102-f142-4255-87fc-848e391e9606" providerId="ADAL" clId="{7E44AEA8-6BCD-4E9B-8310-5CEDF7150773}" dt="2019-09-30T04:27:43.329" v="4375" actId="478"/>
          <ac:spMkLst>
            <pc:docMk/>
            <pc:sldMk cId="1198590443" sldId="411"/>
            <ac:spMk id="11" creationId="{3FBBA6AD-AA3D-4487-ABEC-9CD55685BBDD}"/>
          </ac:spMkLst>
        </pc:spChg>
        <pc:spChg chg="del">
          <ac:chgData name="Peter Jansen" userId="0c564102-f142-4255-87fc-848e391e9606" providerId="ADAL" clId="{7E44AEA8-6BCD-4E9B-8310-5CEDF7150773}" dt="2019-09-30T04:27:40.506" v="4374" actId="478"/>
          <ac:spMkLst>
            <pc:docMk/>
            <pc:sldMk cId="1198590443" sldId="411"/>
            <ac:spMk id="14" creationId="{BFC1DF1E-30FA-4BD8-8A42-B422FD3E543C}"/>
          </ac:spMkLst>
        </pc:spChg>
        <pc:spChg chg="mod">
          <ac:chgData name="Peter Jansen" userId="0c564102-f142-4255-87fc-848e391e9606" providerId="ADAL" clId="{7E44AEA8-6BCD-4E9B-8310-5CEDF7150773}" dt="2019-09-30T04:35:11.489" v="4877" actId="1076"/>
          <ac:spMkLst>
            <pc:docMk/>
            <pc:sldMk cId="1198590443" sldId="411"/>
            <ac:spMk id="19" creationId="{290E0C24-34EC-4650-B6B4-B5130FE9D46D}"/>
          </ac:spMkLst>
        </pc:spChg>
        <pc:picChg chg="add mod">
          <ac:chgData name="Peter Jansen" userId="0c564102-f142-4255-87fc-848e391e9606" providerId="ADAL" clId="{7E44AEA8-6BCD-4E9B-8310-5CEDF7150773}" dt="2019-09-30T04:35:03.548" v="4876" actId="1076"/>
          <ac:picMkLst>
            <pc:docMk/>
            <pc:sldMk cId="1198590443" sldId="411"/>
            <ac:picMk id="3" creationId="{DB556A10-3E23-4F4D-AA46-0E5CC58B7D10}"/>
          </ac:picMkLst>
        </pc:picChg>
        <pc:picChg chg="add del">
          <ac:chgData name="Peter Jansen" userId="0c564102-f142-4255-87fc-848e391e9606" providerId="ADAL" clId="{7E44AEA8-6BCD-4E9B-8310-5CEDF7150773}" dt="2019-09-30T04:35:27.396" v="4879" actId="478"/>
          <ac:picMkLst>
            <pc:docMk/>
            <pc:sldMk cId="1198590443" sldId="411"/>
            <ac:picMk id="4" creationId="{4817769B-6F2C-4371-8527-E1748848E57F}"/>
          </ac:picMkLst>
        </pc:picChg>
        <pc:picChg chg="del">
          <ac:chgData name="Peter Jansen" userId="0c564102-f142-4255-87fc-848e391e9606" providerId="ADAL" clId="{7E44AEA8-6BCD-4E9B-8310-5CEDF7150773}" dt="2019-09-30T04:27:32.347" v="4371" actId="478"/>
          <ac:picMkLst>
            <pc:docMk/>
            <pc:sldMk cId="1198590443" sldId="411"/>
            <ac:picMk id="8" creationId="{988BDC65-F6C7-4C1A-94D1-CBA87D9AF4CE}"/>
          </ac:picMkLst>
        </pc:picChg>
        <pc:cxnChg chg="del">
          <ac:chgData name="Peter Jansen" userId="0c564102-f142-4255-87fc-848e391e9606" providerId="ADAL" clId="{7E44AEA8-6BCD-4E9B-8310-5CEDF7150773}" dt="2019-09-30T04:27:36.403" v="4373" actId="478"/>
          <ac:cxnSpMkLst>
            <pc:docMk/>
            <pc:sldMk cId="1198590443" sldId="411"/>
            <ac:cxnSpMk id="10" creationId="{2B572655-5B22-4E9F-9ABF-86B83B437BA7}"/>
          </ac:cxnSpMkLst>
        </pc:cxnChg>
        <pc:cxnChg chg="del">
          <ac:chgData name="Peter Jansen" userId="0c564102-f142-4255-87fc-848e391e9606" providerId="ADAL" clId="{7E44AEA8-6BCD-4E9B-8310-5CEDF7150773}" dt="2019-09-30T04:27:34.546" v="4372" actId="478"/>
          <ac:cxnSpMkLst>
            <pc:docMk/>
            <pc:sldMk cId="1198590443" sldId="411"/>
            <ac:cxnSpMk id="12" creationId="{1A11C1DB-59ED-438D-9AA3-FB4C475524AE}"/>
          </ac:cxnSpMkLst>
        </pc:cxnChg>
      </pc:sldChg>
      <pc:sldChg chg="addSp delSp modSp add">
        <pc:chgData name="Peter Jansen" userId="0c564102-f142-4255-87fc-848e391e9606" providerId="ADAL" clId="{7E44AEA8-6BCD-4E9B-8310-5CEDF7150773}" dt="2019-09-30T05:43:17.700" v="7249" actId="1076"/>
        <pc:sldMkLst>
          <pc:docMk/>
          <pc:sldMk cId="1926689949" sldId="412"/>
        </pc:sldMkLst>
        <pc:spChg chg="mod">
          <ac:chgData name="Peter Jansen" userId="0c564102-f142-4255-87fc-848e391e9606" providerId="ADAL" clId="{7E44AEA8-6BCD-4E9B-8310-5CEDF7150773}" dt="2019-09-30T04:35:47.894" v="4917" actId="20577"/>
          <ac:spMkLst>
            <pc:docMk/>
            <pc:sldMk cId="1926689949" sldId="412"/>
            <ac:spMk id="5" creationId="{00000000-0000-0000-0000-000000000000}"/>
          </ac:spMkLst>
        </pc:spChg>
        <pc:spChg chg="mod">
          <ac:chgData name="Peter Jansen" userId="0c564102-f142-4255-87fc-848e391e9606" providerId="ADAL" clId="{7E44AEA8-6BCD-4E9B-8310-5CEDF7150773}" dt="2019-09-30T05:41:49.980" v="7230" actId="20577"/>
          <ac:spMkLst>
            <pc:docMk/>
            <pc:sldMk cId="1926689949" sldId="412"/>
            <ac:spMk id="19" creationId="{290E0C24-34EC-4650-B6B4-B5130FE9D46D}"/>
          </ac:spMkLst>
        </pc:spChg>
        <pc:picChg chg="del">
          <ac:chgData name="Peter Jansen" userId="0c564102-f142-4255-87fc-848e391e9606" providerId="ADAL" clId="{7E44AEA8-6BCD-4E9B-8310-5CEDF7150773}" dt="2019-09-30T04:51:28.456" v="6131" actId="478"/>
          <ac:picMkLst>
            <pc:docMk/>
            <pc:sldMk cId="1926689949" sldId="412"/>
            <ac:picMk id="3" creationId="{DB556A10-3E23-4F4D-AA46-0E5CC58B7D10}"/>
          </ac:picMkLst>
        </pc:picChg>
        <pc:picChg chg="add mod">
          <ac:chgData name="Peter Jansen" userId="0c564102-f142-4255-87fc-848e391e9606" providerId="ADAL" clId="{7E44AEA8-6BCD-4E9B-8310-5CEDF7150773}" dt="2019-09-30T05:43:14.798" v="7248" actId="1076"/>
          <ac:picMkLst>
            <pc:docMk/>
            <pc:sldMk cId="1926689949" sldId="412"/>
            <ac:picMk id="4" creationId="{990A3007-45BF-45BA-A524-1CDDECCA1970}"/>
          </ac:picMkLst>
        </pc:picChg>
        <pc:picChg chg="add mod">
          <ac:chgData name="Peter Jansen" userId="0c564102-f142-4255-87fc-848e391e9606" providerId="ADAL" clId="{7E44AEA8-6BCD-4E9B-8310-5CEDF7150773}" dt="2019-09-30T05:43:17.700" v="7249" actId="1076"/>
          <ac:picMkLst>
            <pc:docMk/>
            <pc:sldMk cId="1926689949" sldId="412"/>
            <ac:picMk id="6" creationId="{0C3B97B1-671E-4B55-85DF-C59ACD4292EA}"/>
          </ac:picMkLst>
        </pc:picChg>
      </pc:sldChg>
      <pc:sldChg chg="delSp modSp add">
        <pc:chgData name="Peter Jansen" userId="0c564102-f142-4255-87fc-848e391e9606" providerId="ADAL" clId="{7E44AEA8-6BCD-4E9B-8310-5CEDF7150773}" dt="2019-10-01T22:49:26.557" v="9580" actId="255"/>
        <pc:sldMkLst>
          <pc:docMk/>
          <pc:sldMk cId="470600001" sldId="413"/>
        </pc:sldMkLst>
        <pc:spChg chg="mod">
          <ac:chgData name="Peter Jansen" userId="0c564102-f142-4255-87fc-848e391e9606" providerId="ADAL" clId="{7E44AEA8-6BCD-4E9B-8310-5CEDF7150773}" dt="2019-09-30T04:40:54.187" v="5067" actId="20577"/>
          <ac:spMkLst>
            <pc:docMk/>
            <pc:sldMk cId="470600001" sldId="413"/>
            <ac:spMk id="5" creationId="{00000000-0000-0000-0000-000000000000}"/>
          </ac:spMkLst>
        </pc:spChg>
        <pc:spChg chg="mod">
          <ac:chgData name="Peter Jansen" userId="0c564102-f142-4255-87fc-848e391e9606" providerId="ADAL" clId="{7E44AEA8-6BCD-4E9B-8310-5CEDF7150773}" dt="2019-10-01T22:49:26.557" v="9580" actId="255"/>
          <ac:spMkLst>
            <pc:docMk/>
            <pc:sldMk cId="470600001" sldId="413"/>
            <ac:spMk id="19" creationId="{290E0C24-34EC-4650-B6B4-B5130FE9D46D}"/>
          </ac:spMkLst>
        </pc:spChg>
        <pc:picChg chg="del">
          <ac:chgData name="Peter Jansen" userId="0c564102-f142-4255-87fc-848e391e9606" providerId="ADAL" clId="{7E44AEA8-6BCD-4E9B-8310-5CEDF7150773}" dt="2019-09-30T04:41:00.661" v="5069" actId="478"/>
          <ac:picMkLst>
            <pc:docMk/>
            <pc:sldMk cId="470600001" sldId="413"/>
            <ac:picMk id="3" creationId="{DB556A10-3E23-4F4D-AA46-0E5CC58B7D10}"/>
          </ac:picMkLst>
        </pc:picChg>
      </pc:sldChg>
      <pc:sldChg chg="addSp modSp add">
        <pc:chgData name="Peter Jansen" userId="0c564102-f142-4255-87fc-848e391e9606" providerId="ADAL" clId="{7E44AEA8-6BCD-4E9B-8310-5CEDF7150773}" dt="2019-10-02T02:18:38.900" v="16746" actId="255"/>
        <pc:sldMkLst>
          <pc:docMk/>
          <pc:sldMk cId="1136204249" sldId="414"/>
        </pc:sldMkLst>
        <pc:spChg chg="mod">
          <ac:chgData name="Peter Jansen" userId="0c564102-f142-4255-87fc-848e391e9606" providerId="ADAL" clId="{7E44AEA8-6BCD-4E9B-8310-5CEDF7150773}" dt="2019-10-02T02:18:38.900" v="16746" actId="255"/>
          <ac:spMkLst>
            <pc:docMk/>
            <pc:sldMk cId="1136204249" sldId="414"/>
            <ac:spMk id="3" creationId="{00000000-0000-0000-0000-000000000000}"/>
          </ac:spMkLst>
        </pc:spChg>
        <pc:spChg chg="mod">
          <ac:chgData name="Peter Jansen" userId="0c564102-f142-4255-87fc-848e391e9606" providerId="ADAL" clId="{7E44AEA8-6BCD-4E9B-8310-5CEDF7150773}" dt="2019-10-02T02:09:52.025" v="16510" actId="20577"/>
          <ac:spMkLst>
            <pc:docMk/>
            <pc:sldMk cId="1136204249" sldId="414"/>
            <ac:spMk id="5" creationId="{00000000-0000-0000-0000-000000000000}"/>
          </ac:spMkLst>
        </pc:spChg>
        <pc:picChg chg="add mod">
          <ac:chgData name="Peter Jansen" userId="0c564102-f142-4255-87fc-848e391e9606" providerId="ADAL" clId="{7E44AEA8-6BCD-4E9B-8310-5CEDF7150773}" dt="2019-10-02T02:18:30.334" v="16745" actId="1076"/>
          <ac:picMkLst>
            <pc:docMk/>
            <pc:sldMk cId="1136204249" sldId="414"/>
            <ac:picMk id="4" creationId="{1B819F81-CA02-4317-9688-9C7CCB51FA5D}"/>
          </ac:picMkLst>
        </pc:picChg>
        <pc:picChg chg="add mod">
          <ac:chgData name="Peter Jansen" userId="0c564102-f142-4255-87fc-848e391e9606" providerId="ADAL" clId="{7E44AEA8-6BCD-4E9B-8310-5CEDF7150773}" dt="2019-10-02T02:18:22.820" v="16744" actId="1076"/>
          <ac:picMkLst>
            <pc:docMk/>
            <pc:sldMk cId="1136204249" sldId="414"/>
            <ac:picMk id="6" creationId="{01D892B9-BD2A-4033-AAB7-16EF307A3DF4}"/>
          </ac:picMkLst>
        </pc:picChg>
      </pc:sldChg>
      <pc:sldChg chg="add del">
        <pc:chgData name="Peter Jansen" userId="0c564102-f142-4255-87fc-848e391e9606" providerId="ADAL" clId="{7E44AEA8-6BCD-4E9B-8310-5CEDF7150773}" dt="2019-09-30T04:55:59.055" v="6358"/>
        <pc:sldMkLst>
          <pc:docMk/>
          <pc:sldMk cId="3255114746" sldId="414"/>
        </pc:sldMkLst>
      </pc:sldChg>
      <pc:sldChg chg="add del">
        <pc:chgData name="Peter Jansen" userId="0c564102-f142-4255-87fc-848e391e9606" providerId="ADAL" clId="{7E44AEA8-6BCD-4E9B-8310-5CEDF7150773}" dt="2019-09-30T06:46:50.432" v="8199" actId="47"/>
        <pc:sldMkLst>
          <pc:docMk/>
          <pc:sldMk cId="2590236067" sldId="415"/>
        </pc:sldMkLst>
      </pc:sldChg>
      <pc:sldChg chg="addSp modSp add ord">
        <pc:chgData name="Peter Jansen" userId="0c564102-f142-4255-87fc-848e391e9606" providerId="ADAL" clId="{7E44AEA8-6BCD-4E9B-8310-5CEDF7150773}" dt="2019-10-02T02:19:22.335" v="16747"/>
        <pc:sldMkLst>
          <pc:docMk/>
          <pc:sldMk cId="483507619" sldId="416"/>
        </pc:sldMkLst>
        <pc:spChg chg="mod">
          <ac:chgData name="Peter Jansen" userId="0c564102-f142-4255-87fc-848e391e9606" providerId="ADAL" clId="{7E44AEA8-6BCD-4E9B-8310-5CEDF7150773}" dt="2019-09-30T06:32:43.831" v="7556" actId="14100"/>
          <ac:spMkLst>
            <pc:docMk/>
            <pc:sldMk cId="483507619" sldId="416"/>
            <ac:spMk id="3" creationId="{00000000-0000-0000-0000-000000000000}"/>
          </ac:spMkLst>
        </pc:spChg>
        <pc:spChg chg="mod">
          <ac:chgData name="Peter Jansen" userId="0c564102-f142-4255-87fc-848e391e9606" providerId="ADAL" clId="{7E44AEA8-6BCD-4E9B-8310-5CEDF7150773}" dt="2019-10-01T22:46:47.363" v="9481" actId="20577"/>
          <ac:spMkLst>
            <pc:docMk/>
            <pc:sldMk cId="483507619" sldId="416"/>
            <ac:spMk id="5" creationId="{00000000-0000-0000-0000-000000000000}"/>
          </ac:spMkLst>
        </pc:spChg>
        <pc:picChg chg="add mod">
          <ac:chgData name="Peter Jansen" userId="0c564102-f142-4255-87fc-848e391e9606" providerId="ADAL" clId="{7E44AEA8-6BCD-4E9B-8310-5CEDF7150773}" dt="2019-10-01T22:47:14.435" v="9482" actId="1076"/>
          <ac:picMkLst>
            <pc:docMk/>
            <pc:sldMk cId="483507619" sldId="416"/>
            <ac:picMk id="4" creationId="{6D1D294D-D62C-4C59-B661-B400D3CF0066}"/>
          </ac:picMkLst>
        </pc:picChg>
        <pc:picChg chg="add mod">
          <ac:chgData name="Peter Jansen" userId="0c564102-f142-4255-87fc-848e391e9606" providerId="ADAL" clId="{7E44AEA8-6BCD-4E9B-8310-5CEDF7150773}" dt="2019-09-30T06:32:51.850" v="7558" actId="14100"/>
          <ac:picMkLst>
            <pc:docMk/>
            <pc:sldMk cId="483507619" sldId="416"/>
            <ac:picMk id="6" creationId="{6EED6CC8-2485-40D2-A40C-AA2E9826F911}"/>
          </ac:picMkLst>
        </pc:picChg>
      </pc:sldChg>
      <pc:sldChg chg="delSp modSp add">
        <pc:chgData name="Peter Jansen" userId="0c564102-f142-4255-87fc-848e391e9606" providerId="ADAL" clId="{7E44AEA8-6BCD-4E9B-8310-5CEDF7150773}" dt="2019-09-30T06:54:48.856" v="8463" actId="20577"/>
        <pc:sldMkLst>
          <pc:docMk/>
          <pc:sldMk cId="828208402" sldId="417"/>
        </pc:sldMkLst>
        <pc:spChg chg="mod">
          <ac:chgData name="Peter Jansen" userId="0c564102-f142-4255-87fc-848e391e9606" providerId="ADAL" clId="{7E44AEA8-6BCD-4E9B-8310-5CEDF7150773}" dt="2019-09-30T06:54:48.856" v="8463" actId="20577"/>
          <ac:spMkLst>
            <pc:docMk/>
            <pc:sldMk cId="828208402" sldId="417"/>
            <ac:spMk id="19" creationId="{290E0C24-34EC-4650-B6B4-B5130FE9D46D}"/>
          </ac:spMkLst>
        </pc:spChg>
        <pc:picChg chg="del">
          <ac:chgData name="Peter Jansen" userId="0c564102-f142-4255-87fc-848e391e9606" providerId="ADAL" clId="{7E44AEA8-6BCD-4E9B-8310-5CEDF7150773}" dt="2019-09-30T06:33:38.884" v="7560" actId="478"/>
          <ac:picMkLst>
            <pc:docMk/>
            <pc:sldMk cId="828208402" sldId="417"/>
            <ac:picMk id="4" creationId="{990A3007-45BF-45BA-A524-1CDDECCA1970}"/>
          </ac:picMkLst>
        </pc:picChg>
        <pc:picChg chg="del">
          <ac:chgData name="Peter Jansen" userId="0c564102-f142-4255-87fc-848e391e9606" providerId="ADAL" clId="{7E44AEA8-6BCD-4E9B-8310-5CEDF7150773}" dt="2019-09-30T06:33:41.536" v="7561" actId="478"/>
          <ac:picMkLst>
            <pc:docMk/>
            <pc:sldMk cId="828208402" sldId="417"/>
            <ac:picMk id="6" creationId="{0C3B97B1-671E-4B55-85DF-C59ACD4292EA}"/>
          </ac:picMkLst>
        </pc:picChg>
      </pc:sldChg>
      <pc:sldChg chg="addSp delSp modSp add">
        <pc:chgData name="Peter Jansen" userId="0c564102-f142-4255-87fc-848e391e9606" providerId="ADAL" clId="{7E44AEA8-6BCD-4E9B-8310-5CEDF7150773}" dt="2019-09-30T06:43:05.899" v="7984" actId="313"/>
        <pc:sldMkLst>
          <pc:docMk/>
          <pc:sldMk cId="3026919039" sldId="418"/>
        </pc:sldMkLst>
        <pc:spChg chg="mod">
          <ac:chgData name="Peter Jansen" userId="0c564102-f142-4255-87fc-848e391e9606" providerId="ADAL" clId="{7E44AEA8-6BCD-4E9B-8310-5CEDF7150773}" dt="2019-09-30T06:36:10.221" v="7678" actId="20577"/>
          <ac:spMkLst>
            <pc:docMk/>
            <pc:sldMk cId="3026919039" sldId="418"/>
            <ac:spMk id="5" creationId="{00000000-0000-0000-0000-000000000000}"/>
          </ac:spMkLst>
        </pc:spChg>
        <pc:spChg chg="add mod">
          <ac:chgData name="Peter Jansen" userId="0c564102-f142-4255-87fc-848e391e9606" providerId="ADAL" clId="{7E44AEA8-6BCD-4E9B-8310-5CEDF7150773}" dt="2019-09-30T06:43:05.899" v="7984" actId="313"/>
          <ac:spMkLst>
            <pc:docMk/>
            <pc:sldMk cId="3026919039" sldId="418"/>
            <ac:spMk id="10" creationId="{62A0D9D2-BA32-49AB-B1B0-139A96ACF09E}"/>
          </ac:spMkLst>
        </pc:spChg>
        <pc:spChg chg="mod">
          <ac:chgData name="Peter Jansen" userId="0c564102-f142-4255-87fc-848e391e9606" providerId="ADAL" clId="{7E44AEA8-6BCD-4E9B-8310-5CEDF7150773}" dt="2019-09-30T06:43:01.297" v="7983" actId="20577"/>
          <ac:spMkLst>
            <pc:docMk/>
            <pc:sldMk cId="3026919039" sldId="418"/>
            <ac:spMk id="19" creationId="{290E0C24-34EC-4650-B6B4-B5130FE9D46D}"/>
          </ac:spMkLst>
        </pc:spChg>
        <pc:picChg chg="add mod">
          <ac:chgData name="Peter Jansen" userId="0c564102-f142-4255-87fc-848e391e9606" providerId="ADAL" clId="{7E44AEA8-6BCD-4E9B-8310-5CEDF7150773}" dt="2019-09-30T06:39:03.056" v="7815" actId="1076"/>
          <ac:picMkLst>
            <pc:docMk/>
            <pc:sldMk cId="3026919039" sldId="418"/>
            <ac:picMk id="3" creationId="{23ADA942-4285-48F8-B00C-E5211375D46A}"/>
          </ac:picMkLst>
        </pc:picChg>
        <pc:picChg chg="del">
          <ac:chgData name="Peter Jansen" userId="0c564102-f142-4255-87fc-848e391e9606" providerId="ADAL" clId="{7E44AEA8-6BCD-4E9B-8310-5CEDF7150773}" dt="2019-09-30T06:39:13.864" v="7819" actId="478"/>
          <ac:picMkLst>
            <pc:docMk/>
            <pc:sldMk cId="3026919039" sldId="418"/>
            <ac:picMk id="4" creationId="{990A3007-45BF-45BA-A524-1CDDECCA1970}"/>
          </ac:picMkLst>
        </pc:picChg>
        <pc:picChg chg="del">
          <ac:chgData name="Peter Jansen" userId="0c564102-f142-4255-87fc-848e391e9606" providerId="ADAL" clId="{7E44AEA8-6BCD-4E9B-8310-5CEDF7150773}" dt="2019-09-30T06:39:10.887" v="7818" actId="478"/>
          <ac:picMkLst>
            <pc:docMk/>
            <pc:sldMk cId="3026919039" sldId="418"/>
            <ac:picMk id="6" creationId="{0C3B97B1-671E-4B55-85DF-C59ACD4292EA}"/>
          </ac:picMkLst>
        </pc:picChg>
        <pc:picChg chg="add mod">
          <ac:chgData name="Peter Jansen" userId="0c564102-f142-4255-87fc-848e391e9606" providerId="ADAL" clId="{7E44AEA8-6BCD-4E9B-8310-5CEDF7150773}" dt="2019-09-30T06:41:30.099" v="7855" actId="1076"/>
          <ac:picMkLst>
            <pc:docMk/>
            <pc:sldMk cId="3026919039" sldId="418"/>
            <ac:picMk id="7" creationId="{B42F409E-AC8C-48E1-AAEA-C0513E53BBCF}"/>
          </ac:picMkLst>
        </pc:picChg>
        <pc:cxnChg chg="add mod">
          <ac:chgData name="Peter Jansen" userId="0c564102-f142-4255-87fc-848e391e9606" providerId="ADAL" clId="{7E44AEA8-6BCD-4E9B-8310-5CEDF7150773}" dt="2019-09-30T06:41:53.250" v="7858" actId="1582"/>
          <ac:cxnSpMkLst>
            <pc:docMk/>
            <pc:sldMk cId="3026919039" sldId="418"/>
            <ac:cxnSpMk id="9" creationId="{398E6D54-2ADC-4879-914F-770DCB5B2FB9}"/>
          </ac:cxnSpMkLst>
        </pc:cxnChg>
      </pc:sldChg>
      <pc:sldChg chg="addSp delSp modSp add">
        <pc:chgData name="Peter Jansen" userId="0c564102-f142-4255-87fc-848e391e9606" providerId="ADAL" clId="{7E44AEA8-6BCD-4E9B-8310-5CEDF7150773}" dt="2019-10-01T22:45:52.293" v="9479" actId="20577"/>
        <pc:sldMkLst>
          <pc:docMk/>
          <pc:sldMk cId="923000664" sldId="419"/>
        </pc:sldMkLst>
        <pc:spChg chg="mod">
          <ac:chgData name="Peter Jansen" userId="0c564102-f142-4255-87fc-848e391e9606" providerId="ADAL" clId="{7E44AEA8-6BCD-4E9B-8310-5CEDF7150773}" dt="2019-10-01T22:45:52.293" v="9479" actId="20577"/>
          <ac:spMkLst>
            <pc:docMk/>
            <pc:sldMk cId="923000664" sldId="419"/>
            <ac:spMk id="3" creationId="{00000000-0000-0000-0000-000000000000}"/>
          </ac:spMkLst>
        </pc:spChg>
        <pc:spChg chg="mod">
          <ac:chgData name="Peter Jansen" userId="0c564102-f142-4255-87fc-848e391e9606" providerId="ADAL" clId="{7E44AEA8-6BCD-4E9B-8310-5CEDF7150773}" dt="2019-10-01T22:12:28.775" v="8474" actId="20577"/>
          <ac:spMkLst>
            <pc:docMk/>
            <pc:sldMk cId="923000664" sldId="419"/>
            <ac:spMk id="5" creationId="{00000000-0000-0000-0000-000000000000}"/>
          </ac:spMkLst>
        </pc:spChg>
        <pc:spChg chg="add mod">
          <ac:chgData name="Peter Jansen" userId="0c564102-f142-4255-87fc-848e391e9606" providerId="ADAL" clId="{7E44AEA8-6BCD-4E9B-8310-5CEDF7150773}" dt="2019-10-01T22:45:09.549" v="9472" actId="207"/>
          <ac:spMkLst>
            <pc:docMk/>
            <pc:sldMk cId="923000664" sldId="419"/>
            <ac:spMk id="11" creationId="{EED410D6-E813-41E8-8B65-51548BC85468}"/>
          </ac:spMkLst>
        </pc:spChg>
        <pc:picChg chg="add del mod">
          <ac:chgData name="Peter Jansen" userId="0c564102-f142-4255-87fc-848e391e9606" providerId="ADAL" clId="{7E44AEA8-6BCD-4E9B-8310-5CEDF7150773}" dt="2019-10-01T22:38:22.725" v="8964" actId="478"/>
          <ac:picMkLst>
            <pc:docMk/>
            <pc:sldMk cId="923000664" sldId="419"/>
            <ac:picMk id="6" creationId="{43EB1D3B-5D0F-440F-9591-D1FEAD7E8D78}"/>
          </ac:picMkLst>
        </pc:picChg>
        <pc:picChg chg="add mod">
          <ac:chgData name="Peter Jansen" userId="0c564102-f142-4255-87fc-848e391e9606" providerId="ADAL" clId="{7E44AEA8-6BCD-4E9B-8310-5CEDF7150773}" dt="2019-10-01T22:44:31.390" v="9450" actId="14100"/>
          <ac:picMkLst>
            <pc:docMk/>
            <pc:sldMk cId="923000664" sldId="419"/>
            <ac:picMk id="8" creationId="{93B7F539-E293-4ED8-8499-BE5B783C249E}"/>
          </ac:picMkLst>
        </pc:picChg>
        <pc:picChg chg="add mod">
          <ac:chgData name="Peter Jansen" userId="0c564102-f142-4255-87fc-848e391e9606" providerId="ADAL" clId="{7E44AEA8-6BCD-4E9B-8310-5CEDF7150773}" dt="2019-10-01T22:44:25.927" v="9449" actId="1076"/>
          <ac:picMkLst>
            <pc:docMk/>
            <pc:sldMk cId="923000664" sldId="419"/>
            <ac:picMk id="10" creationId="{9F669E5D-94B0-491F-94A4-DF95D433BB3C}"/>
          </ac:picMkLst>
        </pc:picChg>
        <pc:cxnChg chg="add mod">
          <ac:chgData name="Peter Jansen" userId="0c564102-f142-4255-87fc-848e391e9606" providerId="ADAL" clId="{7E44AEA8-6BCD-4E9B-8310-5CEDF7150773}" dt="2019-10-01T22:45:37.416" v="9474" actId="208"/>
          <ac:cxnSpMkLst>
            <pc:docMk/>
            <pc:sldMk cId="923000664" sldId="419"/>
            <ac:cxnSpMk id="13" creationId="{9871BD49-7377-49D1-ADD0-055FAECDC01A}"/>
          </ac:cxnSpMkLst>
        </pc:cxnChg>
      </pc:sldChg>
      <pc:sldChg chg="addSp modSp add ord">
        <pc:chgData name="Peter Jansen" userId="0c564102-f142-4255-87fc-848e391e9606" providerId="ADAL" clId="{7E44AEA8-6BCD-4E9B-8310-5CEDF7150773}" dt="2019-10-02T00:24:46.581" v="13280" actId="20577"/>
        <pc:sldMkLst>
          <pc:docMk/>
          <pc:sldMk cId="993531919" sldId="420"/>
        </pc:sldMkLst>
        <pc:spChg chg="mod">
          <ac:chgData name="Peter Jansen" userId="0c564102-f142-4255-87fc-848e391e9606" providerId="ADAL" clId="{7E44AEA8-6BCD-4E9B-8310-5CEDF7150773}" dt="2019-10-02T00:24:46.581" v="13280" actId="20577"/>
          <ac:spMkLst>
            <pc:docMk/>
            <pc:sldMk cId="993531919" sldId="420"/>
            <ac:spMk id="3" creationId="{00000000-0000-0000-0000-000000000000}"/>
          </ac:spMkLst>
        </pc:spChg>
        <pc:picChg chg="mod">
          <ac:chgData name="Peter Jansen" userId="0c564102-f142-4255-87fc-848e391e9606" providerId="ADAL" clId="{7E44AEA8-6BCD-4E9B-8310-5CEDF7150773}" dt="2019-10-01T22:38:00.572" v="8960" actId="1076"/>
          <ac:picMkLst>
            <pc:docMk/>
            <pc:sldMk cId="993531919" sldId="420"/>
            <ac:picMk id="6" creationId="{43EB1D3B-5D0F-440F-9591-D1FEAD7E8D78}"/>
          </ac:picMkLst>
        </pc:picChg>
        <pc:picChg chg="add mod">
          <ac:chgData name="Peter Jansen" userId="0c564102-f142-4255-87fc-848e391e9606" providerId="ADAL" clId="{7E44AEA8-6BCD-4E9B-8310-5CEDF7150773}" dt="2019-10-01T22:38:06.623" v="8962" actId="14100"/>
          <ac:picMkLst>
            <pc:docMk/>
            <pc:sldMk cId="993531919" sldId="420"/>
            <ac:picMk id="7" creationId="{EAD69C6F-AEC0-4FAE-BCFF-A39EA0A5553B}"/>
          </ac:picMkLst>
        </pc:picChg>
      </pc:sldChg>
      <pc:sldChg chg="addSp delSp modSp add ord">
        <pc:chgData name="Peter Jansen" userId="0c564102-f142-4255-87fc-848e391e9606" providerId="ADAL" clId="{7E44AEA8-6BCD-4E9B-8310-5CEDF7150773}" dt="2019-10-01T22:58:10.167" v="9696" actId="1076"/>
        <pc:sldMkLst>
          <pc:docMk/>
          <pc:sldMk cId="3531552229" sldId="421"/>
        </pc:sldMkLst>
        <pc:spChg chg="add del mod">
          <ac:chgData name="Peter Jansen" userId="0c564102-f142-4255-87fc-848e391e9606" providerId="ADAL" clId="{7E44AEA8-6BCD-4E9B-8310-5CEDF7150773}" dt="2019-10-01T22:53:23.119" v="9596"/>
          <ac:spMkLst>
            <pc:docMk/>
            <pc:sldMk cId="3531552229" sldId="421"/>
            <ac:spMk id="4" creationId="{A054F1AE-D1D8-4CD8-A4D9-D525CE8565B6}"/>
          </ac:spMkLst>
        </pc:spChg>
        <pc:spChg chg="add del mod">
          <ac:chgData name="Peter Jansen" userId="0c564102-f142-4255-87fc-848e391e9606" providerId="ADAL" clId="{7E44AEA8-6BCD-4E9B-8310-5CEDF7150773}" dt="2019-10-01T22:57:12.991" v="9693" actId="478"/>
          <ac:spMkLst>
            <pc:docMk/>
            <pc:sldMk cId="3531552229" sldId="421"/>
            <ac:spMk id="6" creationId="{98DF1007-0CBC-4D16-8377-C2D29967B633}"/>
          </ac:spMkLst>
        </pc:spChg>
        <pc:spChg chg="del mod">
          <ac:chgData name="Peter Jansen" userId="0c564102-f142-4255-87fc-848e391e9606" providerId="ADAL" clId="{7E44AEA8-6BCD-4E9B-8310-5CEDF7150773}" dt="2019-10-01T22:49:57.833" v="9585" actId="478"/>
          <ac:spMkLst>
            <pc:docMk/>
            <pc:sldMk cId="3531552229" sldId="421"/>
            <ac:spMk id="19" creationId="{290E0C24-34EC-4650-B6B4-B5130FE9D46D}"/>
          </ac:spMkLst>
        </pc:spChg>
        <pc:picChg chg="add mod">
          <ac:chgData name="Peter Jansen" userId="0c564102-f142-4255-87fc-848e391e9606" providerId="ADAL" clId="{7E44AEA8-6BCD-4E9B-8310-5CEDF7150773}" dt="2019-10-01T22:58:10.167" v="9696" actId="1076"/>
          <ac:picMkLst>
            <pc:docMk/>
            <pc:sldMk cId="3531552229" sldId="421"/>
            <ac:picMk id="3" creationId="{C2B5E915-E767-4D23-A377-B1885498914A}"/>
          </ac:picMkLst>
        </pc:picChg>
      </pc:sldChg>
      <pc:sldChg chg="modSp add">
        <pc:chgData name="Peter Jansen" userId="0c564102-f142-4255-87fc-848e391e9606" providerId="ADAL" clId="{7E44AEA8-6BCD-4E9B-8310-5CEDF7150773}" dt="2019-10-03T20:29:31.312" v="18690" actId="20577"/>
        <pc:sldMkLst>
          <pc:docMk/>
          <pc:sldMk cId="1450994726" sldId="422"/>
        </pc:sldMkLst>
        <pc:spChg chg="mod">
          <ac:chgData name="Peter Jansen" userId="0c564102-f142-4255-87fc-848e391e9606" providerId="ADAL" clId="{7E44AEA8-6BCD-4E9B-8310-5CEDF7150773}" dt="2019-10-02T01:22:28.708" v="14918" actId="20577"/>
          <ac:spMkLst>
            <pc:docMk/>
            <pc:sldMk cId="1450994726" sldId="422"/>
            <ac:spMk id="5" creationId="{00000000-0000-0000-0000-000000000000}"/>
          </ac:spMkLst>
        </pc:spChg>
        <pc:spChg chg="mod">
          <ac:chgData name="Peter Jansen" userId="0c564102-f142-4255-87fc-848e391e9606" providerId="ADAL" clId="{7E44AEA8-6BCD-4E9B-8310-5CEDF7150773}" dt="2019-10-03T20:29:31.312" v="18690" actId="20577"/>
          <ac:spMkLst>
            <pc:docMk/>
            <pc:sldMk cId="1450994726" sldId="422"/>
            <ac:spMk id="19" creationId="{290E0C24-34EC-4650-B6B4-B5130FE9D46D}"/>
          </ac:spMkLst>
        </pc:spChg>
      </pc:sldChg>
      <pc:sldChg chg="modSp">
        <pc:chgData name="Peter Jansen" userId="0c564102-f142-4255-87fc-848e391e9606" providerId="ADAL" clId="{7E44AEA8-6BCD-4E9B-8310-5CEDF7150773}" dt="2019-10-03T20:10:28.247" v="17847" actId="20577"/>
        <pc:sldMkLst>
          <pc:docMk/>
          <pc:sldMk cId="94614165" sldId="423"/>
        </pc:sldMkLst>
        <pc:spChg chg="mod">
          <ac:chgData name="Peter Jansen" userId="0c564102-f142-4255-87fc-848e391e9606" providerId="ADAL" clId="{7E44AEA8-6BCD-4E9B-8310-5CEDF7150773}" dt="2019-10-03T20:10:23.653" v="17845" actId="20577"/>
          <ac:spMkLst>
            <pc:docMk/>
            <pc:sldMk cId="94614165" sldId="423"/>
            <ac:spMk id="5" creationId="{00000000-0000-0000-0000-000000000000}"/>
          </ac:spMkLst>
        </pc:spChg>
        <pc:spChg chg="mod">
          <ac:chgData name="Peter Jansen" userId="0c564102-f142-4255-87fc-848e391e9606" providerId="ADAL" clId="{7E44AEA8-6BCD-4E9B-8310-5CEDF7150773}" dt="2019-10-03T20:10:28.247" v="17847" actId="20577"/>
          <ac:spMkLst>
            <pc:docMk/>
            <pc:sldMk cId="94614165" sldId="423"/>
            <ac:spMk id="7" creationId="{3EFB733C-0AFD-4240-8A9C-2E81799BC245}"/>
          </ac:spMkLst>
        </pc:spChg>
      </pc:sldChg>
      <pc:sldChg chg="delSp modSp add del">
        <pc:chgData name="Peter Jansen" userId="0c564102-f142-4255-87fc-848e391e9606" providerId="ADAL" clId="{7E44AEA8-6BCD-4E9B-8310-5CEDF7150773}" dt="2019-10-02T00:06:20.166" v="12654" actId="2696"/>
        <pc:sldMkLst>
          <pc:docMk/>
          <pc:sldMk cId="1660458147" sldId="423"/>
        </pc:sldMkLst>
        <pc:spChg chg="mod">
          <ac:chgData name="Peter Jansen" userId="0c564102-f142-4255-87fc-848e391e9606" providerId="ADAL" clId="{7E44AEA8-6BCD-4E9B-8310-5CEDF7150773}" dt="2019-10-01T23:21:07.772" v="10292" actId="20577"/>
          <ac:spMkLst>
            <pc:docMk/>
            <pc:sldMk cId="1660458147" sldId="423"/>
            <ac:spMk id="5" creationId="{00000000-0000-0000-0000-000000000000}"/>
          </ac:spMkLst>
        </pc:spChg>
        <pc:spChg chg="mod">
          <ac:chgData name="Peter Jansen" userId="0c564102-f142-4255-87fc-848e391e9606" providerId="ADAL" clId="{7E44AEA8-6BCD-4E9B-8310-5CEDF7150773}" dt="2019-10-01T23:56:20.458" v="12416" actId="20577"/>
          <ac:spMkLst>
            <pc:docMk/>
            <pc:sldMk cId="1660458147" sldId="423"/>
            <ac:spMk id="7" creationId="{3EFB733C-0AFD-4240-8A9C-2E81799BC245}"/>
          </ac:spMkLst>
        </pc:spChg>
        <pc:picChg chg="del">
          <ac:chgData name="Peter Jansen" userId="0c564102-f142-4255-87fc-848e391e9606" providerId="ADAL" clId="{7E44AEA8-6BCD-4E9B-8310-5CEDF7150773}" dt="2019-10-01T23:21:10.901" v="10293" actId="478"/>
          <ac:picMkLst>
            <pc:docMk/>
            <pc:sldMk cId="1660458147" sldId="423"/>
            <ac:picMk id="4" creationId="{5B300F36-44AB-41E6-A444-24B486AB60AE}"/>
          </ac:picMkLst>
        </pc:picChg>
      </pc:sldChg>
      <pc:sldChg chg="modSp add del">
        <pc:chgData name="Peter Jansen" userId="0c564102-f142-4255-87fc-848e391e9606" providerId="ADAL" clId="{7E44AEA8-6BCD-4E9B-8310-5CEDF7150773}" dt="2019-10-02T00:06:20.166" v="12654" actId="2696"/>
        <pc:sldMkLst>
          <pc:docMk/>
          <pc:sldMk cId="570595691" sldId="424"/>
        </pc:sldMkLst>
        <pc:spChg chg="mod">
          <ac:chgData name="Peter Jansen" userId="0c564102-f142-4255-87fc-848e391e9606" providerId="ADAL" clId="{7E44AEA8-6BCD-4E9B-8310-5CEDF7150773}" dt="2019-10-02T00:04:26.873" v="12653" actId="20577"/>
          <ac:spMkLst>
            <pc:docMk/>
            <pc:sldMk cId="570595691" sldId="424"/>
            <ac:spMk id="7" creationId="{3EFB733C-0AFD-4240-8A9C-2E81799BC245}"/>
          </ac:spMkLst>
        </pc:spChg>
      </pc:sldChg>
      <pc:sldChg chg="modSp">
        <pc:chgData name="Peter Jansen" userId="0c564102-f142-4255-87fc-848e391e9606" providerId="ADAL" clId="{7E44AEA8-6BCD-4E9B-8310-5CEDF7150773}" dt="2019-10-03T20:11:44.822" v="17873" actId="20577"/>
        <pc:sldMkLst>
          <pc:docMk/>
          <pc:sldMk cId="2597915502" sldId="424"/>
        </pc:sldMkLst>
        <pc:spChg chg="mod">
          <ac:chgData name="Peter Jansen" userId="0c564102-f142-4255-87fc-848e391e9606" providerId="ADAL" clId="{7E44AEA8-6BCD-4E9B-8310-5CEDF7150773}" dt="2019-10-03T20:10:14.867" v="17844" actId="20577"/>
          <ac:spMkLst>
            <pc:docMk/>
            <pc:sldMk cId="2597915502" sldId="424"/>
            <ac:spMk id="5" creationId="{00000000-0000-0000-0000-000000000000}"/>
          </ac:spMkLst>
        </pc:spChg>
        <pc:spChg chg="mod">
          <ac:chgData name="Peter Jansen" userId="0c564102-f142-4255-87fc-848e391e9606" providerId="ADAL" clId="{7E44AEA8-6BCD-4E9B-8310-5CEDF7150773}" dt="2019-10-03T20:11:44.822" v="17873" actId="20577"/>
          <ac:spMkLst>
            <pc:docMk/>
            <pc:sldMk cId="2597915502" sldId="424"/>
            <ac:spMk id="7" creationId="{3EFB733C-0AFD-4240-8A9C-2E81799BC245}"/>
          </ac:spMkLst>
        </pc:spChg>
      </pc:sldChg>
      <pc:sldChg chg="addSp delSp modSp add">
        <pc:chgData name="Peter Jansen" userId="0c564102-f142-4255-87fc-848e391e9606" providerId="ADAL" clId="{7E44AEA8-6BCD-4E9B-8310-5CEDF7150773}" dt="2019-10-03T20:29:00.888" v="18688" actId="20577"/>
        <pc:sldMkLst>
          <pc:docMk/>
          <pc:sldMk cId="2199212240" sldId="425"/>
        </pc:sldMkLst>
        <pc:spChg chg="mod">
          <ac:chgData name="Peter Jansen" userId="0c564102-f142-4255-87fc-848e391e9606" providerId="ADAL" clId="{7E44AEA8-6BCD-4E9B-8310-5CEDF7150773}" dt="2019-10-03T20:26:34.717" v="18486" actId="20577"/>
          <ac:spMkLst>
            <pc:docMk/>
            <pc:sldMk cId="2199212240" sldId="425"/>
            <ac:spMk id="5" creationId="{00000000-0000-0000-0000-000000000000}"/>
          </ac:spMkLst>
        </pc:spChg>
        <pc:spChg chg="del">
          <ac:chgData name="Peter Jansen" userId="0c564102-f142-4255-87fc-848e391e9606" providerId="ADAL" clId="{7E44AEA8-6BCD-4E9B-8310-5CEDF7150773}" dt="2019-10-03T20:13:35.624" v="17903" actId="478"/>
          <ac:spMkLst>
            <pc:docMk/>
            <pc:sldMk cId="2199212240" sldId="425"/>
            <ac:spMk id="10" creationId="{62A0D9D2-BA32-49AB-B1B0-139A96ACF09E}"/>
          </ac:spMkLst>
        </pc:spChg>
        <pc:spChg chg="mod">
          <ac:chgData name="Peter Jansen" userId="0c564102-f142-4255-87fc-848e391e9606" providerId="ADAL" clId="{7E44AEA8-6BCD-4E9B-8310-5CEDF7150773}" dt="2019-10-03T20:29:00.888" v="18688" actId="20577"/>
          <ac:spMkLst>
            <pc:docMk/>
            <pc:sldMk cId="2199212240" sldId="425"/>
            <ac:spMk id="19" creationId="{290E0C24-34EC-4650-B6B4-B5130FE9D46D}"/>
          </ac:spMkLst>
        </pc:spChg>
        <pc:picChg chg="del">
          <ac:chgData name="Peter Jansen" userId="0c564102-f142-4255-87fc-848e391e9606" providerId="ADAL" clId="{7E44AEA8-6BCD-4E9B-8310-5CEDF7150773}" dt="2019-10-03T20:15:08.887" v="17906" actId="478"/>
          <ac:picMkLst>
            <pc:docMk/>
            <pc:sldMk cId="2199212240" sldId="425"/>
            <ac:picMk id="3" creationId="{23ADA942-4285-48F8-B00C-E5211375D46A}"/>
          </ac:picMkLst>
        </pc:picChg>
        <pc:picChg chg="add mod">
          <ac:chgData name="Peter Jansen" userId="0c564102-f142-4255-87fc-848e391e9606" providerId="ADAL" clId="{7E44AEA8-6BCD-4E9B-8310-5CEDF7150773}" dt="2019-10-03T20:15:13.108" v="17907" actId="1076"/>
          <ac:picMkLst>
            <pc:docMk/>
            <pc:sldMk cId="2199212240" sldId="425"/>
            <ac:picMk id="4" creationId="{E04B3150-6443-4FC3-A035-230DA0F682C7}"/>
          </ac:picMkLst>
        </pc:picChg>
        <pc:picChg chg="add mod">
          <ac:chgData name="Peter Jansen" userId="0c564102-f142-4255-87fc-848e391e9606" providerId="ADAL" clId="{7E44AEA8-6BCD-4E9B-8310-5CEDF7150773}" dt="2019-10-03T20:28:27.423" v="18687" actId="1076"/>
          <ac:picMkLst>
            <pc:docMk/>
            <pc:sldMk cId="2199212240" sldId="425"/>
            <ac:picMk id="6" creationId="{ED2E2C12-86A0-44AF-9F72-9326274AA490}"/>
          </ac:picMkLst>
        </pc:picChg>
        <pc:picChg chg="del">
          <ac:chgData name="Peter Jansen" userId="0c564102-f142-4255-87fc-848e391e9606" providerId="ADAL" clId="{7E44AEA8-6BCD-4E9B-8310-5CEDF7150773}" dt="2019-10-03T20:13:30.951" v="17902" actId="478"/>
          <ac:picMkLst>
            <pc:docMk/>
            <pc:sldMk cId="2199212240" sldId="425"/>
            <ac:picMk id="7" creationId="{B42F409E-AC8C-48E1-AAEA-C0513E53BBCF}"/>
          </ac:picMkLst>
        </pc:picChg>
        <pc:cxnChg chg="del">
          <ac:chgData name="Peter Jansen" userId="0c564102-f142-4255-87fc-848e391e9606" providerId="ADAL" clId="{7E44AEA8-6BCD-4E9B-8310-5CEDF7150773}" dt="2019-10-03T20:13:38.244" v="17904" actId="478"/>
          <ac:cxnSpMkLst>
            <pc:docMk/>
            <pc:sldMk cId="2199212240" sldId="425"/>
            <ac:cxnSpMk id="9" creationId="{398E6D54-2ADC-4879-914F-770DCB5B2FB9}"/>
          </ac:cxnSpMkLst>
        </pc:cxnChg>
      </pc:sldChg>
      <pc:sldChg chg="addSp delSp modSp add">
        <pc:chgData name="Peter Jansen" userId="0c564102-f142-4255-87fc-848e391e9606" providerId="ADAL" clId="{7E44AEA8-6BCD-4E9B-8310-5CEDF7150773}" dt="2019-10-03T20:09:30.524" v="17843" actId="20577"/>
        <pc:sldMkLst>
          <pc:docMk/>
          <pc:sldMk cId="1800584394" sldId="426"/>
        </pc:sldMkLst>
        <pc:spChg chg="mod">
          <ac:chgData name="Peter Jansen" userId="0c564102-f142-4255-87fc-848e391e9606" providerId="ADAL" clId="{7E44AEA8-6BCD-4E9B-8310-5CEDF7150773}" dt="2019-10-03T20:09:30.524" v="17843" actId="20577"/>
          <ac:spMkLst>
            <pc:docMk/>
            <pc:sldMk cId="1800584394" sldId="426"/>
            <ac:spMk id="2" creationId="{386D5A6D-CDC4-4D6F-B87F-0FEA7AABC8F9}"/>
          </ac:spMkLst>
        </pc:spChg>
        <pc:picChg chg="del mod">
          <ac:chgData name="Peter Jansen" userId="0c564102-f142-4255-87fc-848e391e9606" providerId="ADAL" clId="{7E44AEA8-6BCD-4E9B-8310-5CEDF7150773}" dt="2019-10-02T01:00:01.947" v="14238" actId="478"/>
          <ac:picMkLst>
            <pc:docMk/>
            <pc:sldMk cId="1800584394" sldId="426"/>
            <ac:picMk id="4" creationId="{4F84E078-7F4B-45FC-9508-2DC8AA29877B}"/>
          </ac:picMkLst>
        </pc:picChg>
        <pc:picChg chg="del">
          <ac:chgData name="Peter Jansen" userId="0c564102-f142-4255-87fc-848e391e9606" providerId="ADAL" clId="{7E44AEA8-6BCD-4E9B-8310-5CEDF7150773}" dt="2019-10-02T01:00:04.540" v="14239" actId="478"/>
          <ac:picMkLst>
            <pc:docMk/>
            <pc:sldMk cId="1800584394" sldId="426"/>
            <ac:picMk id="6" creationId="{9D38AE9D-CE1E-47B4-83DE-DF02F7C53AE7}"/>
          </ac:picMkLst>
        </pc:picChg>
        <pc:picChg chg="add mod modCrop">
          <ac:chgData name="Peter Jansen" userId="0c564102-f142-4255-87fc-848e391e9606" providerId="ADAL" clId="{7E44AEA8-6BCD-4E9B-8310-5CEDF7150773}" dt="2019-10-02T01:07:23.465" v="14278" actId="1076"/>
          <ac:picMkLst>
            <pc:docMk/>
            <pc:sldMk cId="1800584394" sldId="426"/>
            <ac:picMk id="7" creationId="{BF1F88A4-F620-43F7-B184-6609FCE023D4}"/>
          </ac:picMkLst>
        </pc:picChg>
        <pc:picChg chg="add mod">
          <ac:chgData name="Peter Jansen" userId="0c564102-f142-4255-87fc-848e391e9606" providerId="ADAL" clId="{7E44AEA8-6BCD-4E9B-8310-5CEDF7150773}" dt="2019-10-02T01:09:45.151" v="14360" actId="1076"/>
          <ac:picMkLst>
            <pc:docMk/>
            <pc:sldMk cId="1800584394" sldId="426"/>
            <ac:picMk id="10" creationId="{F4DE2792-834C-44EF-8CC3-1EDAF85DB783}"/>
          </ac:picMkLst>
        </pc:picChg>
        <pc:picChg chg="add mod">
          <ac:chgData name="Peter Jansen" userId="0c564102-f142-4255-87fc-848e391e9606" providerId="ADAL" clId="{7E44AEA8-6BCD-4E9B-8310-5CEDF7150773}" dt="2019-10-02T01:09:47.698" v="14361" actId="1076"/>
          <ac:picMkLst>
            <pc:docMk/>
            <pc:sldMk cId="1800584394" sldId="426"/>
            <ac:picMk id="12" creationId="{EBE91441-ECBC-43D9-A347-A7524182C57C}"/>
          </ac:picMkLst>
        </pc:picChg>
      </pc:sldChg>
      <pc:sldChg chg="add del">
        <pc:chgData name="Peter Jansen" userId="0c564102-f142-4255-87fc-848e391e9606" providerId="ADAL" clId="{7E44AEA8-6BCD-4E9B-8310-5CEDF7150773}" dt="2019-10-02T00:57:17.003" v="14075" actId="2696"/>
        <pc:sldMkLst>
          <pc:docMk/>
          <pc:sldMk cId="2566701615" sldId="426"/>
        </pc:sldMkLst>
      </pc:sldChg>
      <pc:sldChg chg="addSp modSp add ord">
        <pc:chgData name="Peter Jansen" userId="0c564102-f142-4255-87fc-848e391e9606" providerId="ADAL" clId="{7E44AEA8-6BCD-4E9B-8310-5CEDF7150773}" dt="2019-10-03T20:33:41.569" v="18695" actId="1076"/>
        <pc:sldMkLst>
          <pc:docMk/>
          <pc:sldMk cId="577639544" sldId="427"/>
        </pc:sldMkLst>
        <pc:spChg chg="mod">
          <ac:chgData name="Peter Jansen" userId="0c564102-f142-4255-87fc-848e391e9606" providerId="ADAL" clId="{7E44AEA8-6BCD-4E9B-8310-5CEDF7150773}" dt="2019-10-02T02:07:33.318" v="16486" actId="20577"/>
          <ac:spMkLst>
            <pc:docMk/>
            <pc:sldMk cId="577639544" sldId="427"/>
            <ac:spMk id="3" creationId="{00000000-0000-0000-0000-000000000000}"/>
          </ac:spMkLst>
        </pc:spChg>
        <pc:spChg chg="mod">
          <ac:chgData name="Peter Jansen" userId="0c564102-f142-4255-87fc-848e391e9606" providerId="ADAL" clId="{7E44AEA8-6BCD-4E9B-8310-5CEDF7150773}" dt="2019-10-02T01:46:05.228" v="15578" actId="20577"/>
          <ac:spMkLst>
            <pc:docMk/>
            <pc:sldMk cId="577639544" sldId="427"/>
            <ac:spMk id="5" creationId="{00000000-0000-0000-0000-000000000000}"/>
          </ac:spMkLst>
        </pc:spChg>
        <pc:picChg chg="add mod">
          <ac:chgData name="Peter Jansen" userId="0c564102-f142-4255-87fc-848e391e9606" providerId="ADAL" clId="{7E44AEA8-6BCD-4E9B-8310-5CEDF7150773}" dt="2019-10-03T20:33:41.569" v="18695" actId="1076"/>
          <ac:picMkLst>
            <pc:docMk/>
            <pc:sldMk cId="577639544" sldId="427"/>
            <ac:picMk id="6" creationId="{40D51BC4-7F8C-4BC0-8E11-47ABC2CC5E33}"/>
          </ac:picMkLst>
        </pc:picChg>
      </pc:sldChg>
      <pc:sldChg chg="addSp modSp add">
        <pc:chgData name="Peter Jansen" userId="0c564102-f142-4255-87fc-848e391e9606" providerId="ADAL" clId="{7E44AEA8-6BCD-4E9B-8310-5CEDF7150773}" dt="2019-10-02T02:06:37.349" v="16481" actId="14100"/>
        <pc:sldMkLst>
          <pc:docMk/>
          <pc:sldMk cId="908120889" sldId="428"/>
        </pc:sldMkLst>
        <pc:spChg chg="mod">
          <ac:chgData name="Peter Jansen" userId="0c564102-f142-4255-87fc-848e391e9606" providerId="ADAL" clId="{7E44AEA8-6BCD-4E9B-8310-5CEDF7150773}" dt="2019-10-02T02:06:37.349" v="16481" actId="14100"/>
          <ac:spMkLst>
            <pc:docMk/>
            <pc:sldMk cId="908120889" sldId="428"/>
            <ac:spMk id="3" creationId="{00000000-0000-0000-0000-000000000000}"/>
          </ac:spMkLst>
        </pc:spChg>
        <pc:spChg chg="mod">
          <ac:chgData name="Peter Jansen" userId="0c564102-f142-4255-87fc-848e391e9606" providerId="ADAL" clId="{7E44AEA8-6BCD-4E9B-8310-5CEDF7150773}" dt="2019-10-02T01:47:30.320" v="15614" actId="20577"/>
          <ac:spMkLst>
            <pc:docMk/>
            <pc:sldMk cId="908120889" sldId="428"/>
            <ac:spMk id="5" creationId="{00000000-0000-0000-0000-000000000000}"/>
          </ac:spMkLst>
        </pc:spChg>
        <pc:picChg chg="add mod">
          <ac:chgData name="Peter Jansen" userId="0c564102-f142-4255-87fc-848e391e9606" providerId="ADAL" clId="{7E44AEA8-6BCD-4E9B-8310-5CEDF7150773}" dt="2019-10-02T02:06:31.808" v="16479" actId="1076"/>
          <ac:picMkLst>
            <pc:docMk/>
            <pc:sldMk cId="908120889" sldId="428"/>
            <ac:picMk id="4" creationId="{D21BBB49-FEE4-4037-AB73-5750C667D391}"/>
          </ac:picMkLst>
        </pc:picChg>
        <pc:picChg chg="add mod">
          <ac:chgData name="Peter Jansen" userId="0c564102-f142-4255-87fc-848e391e9606" providerId="ADAL" clId="{7E44AEA8-6BCD-4E9B-8310-5CEDF7150773}" dt="2019-10-02T02:06:34.146" v="16480" actId="1076"/>
          <ac:picMkLst>
            <pc:docMk/>
            <pc:sldMk cId="908120889" sldId="428"/>
            <ac:picMk id="6" creationId="{F7F59F44-53F6-438D-B7D6-D138C54484EB}"/>
          </ac:picMkLst>
        </pc:picChg>
      </pc:sldChg>
      <pc:sldChg chg="addSp delSp modSp add">
        <pc:chgData name="Peter Jansen" userId="0c564102-f142-4255-87fc-848e391e9606" providerId="ADAL" clId="{7E44AEA8-6BCD-4E9B-8310-5CEDF7150773}" dt="2019-10-03T20:13:01.011" v="17901" actId="20577"/>
        <pc:sldMkLst>
          <pc:docMk/>
          <pc:sldMk cId="710395813" sldId="429"/>
        </pc:sldMkLst>
        <pc:spChg chg="mod">
          <ac:chgData name="Peter Jansen" userId="0c564102-f142-4255-87fc-848e391e9606" providerId="ADAL" clId="{7E44AEA8-6BCD-4E9B-8310-5CEDF7150773}" dt="2019-10-03T20:13:01.011" v="17901" actId="20577"/>
          <ac:spMkLst>
            <pc:docMk/>
            <pc:sldMk cId="710395813" sldId="429"/>
            <ac:spMk id="5" creationId="{00000000-0000-0000-0000-000000000000}"/>
          </ac:spMkLst>
        </pc:spChg>
        <pc:spChg chg="del">
          <ac:chgData name="Peter Jansen" userId="0c564102-f142-4255-87fc-848e391e9606" providerId="ADAL" clId="{7E44AEA8-6BCD-4E9B-8310-5CEDF7150773}" dt="2019-10-02T03:47:54.161" v="16910" actId="478"/>
          <ac:spMkLst>
            <pc:docMk/>
            <pc:sldMk cId="710395813" sldId="429"/>
            <ac:spMk id="11" creationId="{3FBBA6AD-AA3D-4487-ABEC-9CD55685BBDD}"/>
          </ac:spMkLst>
        </pc:spChg>
        <pc:spChg chg="del">
          <ac:chgData name="Peter Jansen" userId="0c564102-f142-4255-87fc-848e391e9606" providerId="ADAL" clId="{7E44AEA8-6BCD-4E9B-8310-5CEDF7150773}" dt="2019-10-02T03:47:51.156" v="16909" actId="478"/>
          <ac:spMkLst>
            <pc:docMk/>
            <pc:sldMk cId="710395813" sldId="429"/>
            <ac:spMk id="14" creationId="{BFC1DF1E-30FA-4BD8-8A42-B422FD3E543C}"/>
          </ac:spMkLst>
        </pc:spChg>
        <pc:spChg chg="mod">
          <ac:chgData name="Peter Jansen" userId="0c564102-f142-4255-87fc-848e391e9606" providerId="ADAL" clId="{7E44AEA8-6BCD-4E9B-8310-5CEDF7150773}" dt="2019-10-02T03:54:16.482" v="17447" actId="20577"/>
          <ac:spMkLst>
            <pc:docMk/>
            <pc:sldMk cId="710395813" sldId="429"/>
            <ac:spMk id="19" creationId="{290E0C24-34EC-4650-B6B4-B5130FE9D46D}"/>
          </ac:spMkLst>
        </pc:spChg>
        <pc:picChg chg="add mod">
          <ac:chgData name="Peter Jansen" userId="0c564102-f142-4255-87fc-848e391e9606" providerId="ADAL" clId="{7E44AEA8-6BCD-4E9B-8310-5CEDF7150773}" dt="2019-10-02T03:55:45.547" v="17454" actId="1076"/>
          <ac:picMkLst>
            <pc:docMk/>
            <pc:sldMk cId="710395813" sldId="429"/>
            <ac:picMk id="3" creationId="{D5B8FD05-5DC4-4D9C-9592-843B932AFAF4}"/>
          </ac:picMkLst>
        </pc:picChg>
        <pc:picChg chg="del">
          <ac:chgData name="Peter Jansen" userId="0c564102-f142-4255-87fc-848e391e9606" providerId="ADAL" clId="{7E44AEA8-6BCD-4E9B-8310-5CEDF7150773}" dt="2019-10-02T03:47:47.522" v="16908" actId="478"/>
          <ac:picMkLst>
            <pc:docMk/>
            <pc:sldMk cId="710395813" sldId="429"/>
            <ac:picMk id="8" creationId="{988BDC65-F6C7-4C1A-94D1-CBA87D9AF4CE}"/>
          </ac:picMkLst>
        </pc:picChg>
        <pc:cxnChg chg="del">
          <ac:chgData name="Peter Jansen" userId="0c564102-f142-4255-87fc-848e391e9606" providerId="ADAL" clId="{7E44AEA8-6BCD-4E9B-8310-5CEDF7150773}" dt="2019-10-02T03:47:55.939" v="16911" actId="478"/>
          <ac:cxnSpMkLst>
            <pc:docMk/>
            <pc:sldMk cId="710395813" sldId="429"/>
            <ac:cxnSpMk id="10" creationId="{2B572655-5B22-4E9F-9ABF-86B83B437BA7}"/>
          </ac:cxnSpMkLst>
        </pc:cxnChg>
        <pc:cxnChg chg="del">
          <ac:chgData name="Peter Jansen" userId="0c564102-f142-4255-87fc-848e391e9606" providerId="ADAL" clId="{7E44AEA8-6BCD-4E9B-8310-5CEDF7150773}" dt="2019-10-02T03:47:57.726" v="16912" actId="478"/>
          <ac:cxnSpMkLst>
            <pc:docMk/>
            <pc:sldMk cId="710395813" sldId="429"/>
            <ac:cxnSpMk id="12" creationId="{1A11C1DB-59ED-438D-9AA3-FB4C475524AE}"/>
          </ac:cxnSpMkLst>
        </pc:cxnChg>
      </pc:sldChg>
      <pc:sldChg chg="modSp">
        <pc:chgData name="Peter Jansen" userId="0c564102-f142-4255-87fc-848e391e9606" providerId="ADAL" clId="{7E44AEA8-6BCD-4E9B-8310-5CEDF7150773}" dt="2019-10-03T02:44:27.873" v="17748" actId="255"/>
        <pc:sldMkLst>
          <pc:docMk/>
          <pc:sldMk cId="1390709274" sldId="430"/>
        </pc:sldMkLst>
        <pc:spChg chg="mod">
          <ac:chgData name="Peter Jansen" userId="0c564102-f142-4255-87fc-848e391e9606" providerId="ADAL" clId="{7E44AEA8-6BCD-4E9B-8310-5CEDF7150773}" dt="2019-10-03T02:44:27.873" v="17748" actId="255"/>
          <ac:spMkLst>
            <pc:docMk/>
            <pc:sldMk cId="1390709274" sldId="430"/>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855633-1BE1-47E7-B8CA-5E00E13C6308}" type="datetimeFigureOut">
              <a:rPr lang="en-AU" smtClean="0"/>
              <a:t>4/10/2019</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128226-8E30-4170-87E2-66F06373E323}" type="slidenum">
              <a:rPr lang="en-AU" smtClean="0"/>
              <a:t>‹#›</a:t>
            </a:fld>
            <a:endParaRPr lang="en-AU"/>
          </a:p>
        </p:txBody>
      </p:sp>
    </p:spTree>
    <p:extLst>
      <p:ext uri="{BB962C8B-B14F-4D97-AF65-F5344CB8AC3E}">
        <p14:creationId xmlns:p14="http://schemas.microsoft.com/office/powerpoint/2010/main" val="3106784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28226-8E30-4170-87E2-66F06373E323}" type="slidenum">
              <a:rPr lang="en-AU" smtClean="0"/>
              <a:t>1</a:t>
            </a:fld>
            <a:endParaRPr lang="en-AU"/>
          </a:p>
        </p:txBody>
      </p:sp>
    </p:spTree>
    <p:extLst>
      <p:ext uri="{BB962C8B-B14F-4D97-AF65-F5344CB8AC3E}">
        <p14:creationId xmlns:p14="http://schemas.microsoft.com/office/powerpoint/2010/main" val="1676683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7128226-8E30-4170-87E2-66F06373E323}" type="slidenum">
              <a:rPr lang="en-AU" smtClean="0"/>
              <a:t>10</a:t>
            </a:fld>
            <a:endParaRPr lang="en-AU"/>
          </a:p>
        </p:txBody>
      </p:sp>
    </p:spTree>
    <p:extLst>
      <p:ext uri="{BB962C8B-B14F-4D97-AF65-F5344CB8AC3E}">
        <p14:creationId xmlns:p14="http://schemas.microsoft.com/office/powerpoint/2010/main" val="522781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7128226-8E30-4170-87E2-66F06373E323}" type="slidenum">
              <a:rPr lang="en-AU" smtClean="0"/>
              <a:t>11</a:t>
            </a:fld>
            <a:endParaRPr lang="en-AU"/>
          </a:p>
        </p:txBody>
      </p:sp>
    </p:spTree>
    <p:extLst>
      <p:ext uri="{BB962C8B-B14F-4D97-AF65-F5344CB8AC3E}">
        <p14:creationId xmlns:p14="http://schemas.microsoft.com/office/powerpoint/2010/main" val="1794524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17128226-8E30-4170-87E2-66F06373E323}" type="slidenum">
              <a:rPr lang="en-AU" smtClean="0"/>
              <a:t>12</a:t>
            </a:fld>
            <a:endParaRPr lang="en-AU"/>
          </a:p>
        </p:txBody>
      </p:sp>
    </p:spTree>
    <p:extLst>
      <p:ext uri="{BB962C8B-B14F-4D97-AF65-F5344CB8AC3E}">
        <p14:creationId xmlns:p14="http://schemas.microsoft.com/office/powerpoint/2010/main" val="2030786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28226-8E30-4170-87E2-66F06373E323}" type="slidenum">
              <a:rPr lang="en-AU" smtClean="0"/>
              <a:t>13</a:t>
            </a:fld>
            <a:endParaRPr lang="en-AU"/>
          </a:p>
        </p:txBody>
      </p:sp>
    </p:spTree>
    <p:extLst>
      <p:ext uri="{BB962C8B-B14F-4D97-AF65-F5344CB8AC3E}">
        <p14:creationId xmlns:p14="http://schemas.microsoft.com/office/powerpoint/2010/main" val="1677602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28226-8E30-4170-87E2-66F06373E323}" type="slidenum">
              <a:rPr lang="en-AU" smtClean="0"/>
              <a:t>14</a:t>
            </a:fld>
            <a:endParaRPr lang="en-AU"/>
          </a:p>
        </p:txBody>
      </p:sp>
    </p:spTree>
    <p:extLst>
      <p:ext uri="{BB962C8B-B14F-4D97-AF65-F5344CB8AC3E}">
        <p14:creationId xmlns:p14="http://schemas.microsoft.com/office/powerpoint/2010/main" val="3512107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28226-8E30-4170-87E2-66F06373E323}" type="slidenum">
              <a:rPr lang="en-AU" smtClean="0"/>
              <a:t>15</a:t>
            </a:fld>
            <a:endParaRPr lang="en-AU"/>
          </a:p>
        </p:txBody>
      </p:sp>
    </p:spTree>
    <p:extLst>
      <p:ext uri="{BB962C8B-B14F-4D97-AF65-F5344CB8AC3E}">
        <p14:creationId xmlns:p14="http://schemas.microsoft.com/office/powerpoint/2010/main" val="1952690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7128226-8E30-4170-87E2-66F06373E323}" type="slidenum">
              <a:rPr lang="en-AU" smtClean="0"/>
              <a:t>29</a:t>
            </a:fld>
            <a:endParaRPr lang="en-AU"/>
          </a:p>
        </p:txBody>
      </p:sp>
    </p:spTree>
    <p:extLst>
      <p:ext uri="{BB962C8B-B14F-4D97-AF65-F5344CB8AC3E}">
        <p14:creationId xmlns:p14="http://schemas.microsoft.com/office/powerpoint/2010/main" val="3890363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28226-8E30-4170-87E2-66F06373E323}" type="slidenum">
              <a:rPr lang="en-AU" smtClean="0"/>
              <a:t>2</a:t>
            </a:fld>
            <a:endParaRPr lang="en-AU"/>
          </a:p>
        </p:txBody>
      </p:sp>
    </p:spTree>
    <p:extLst>
      <p:ext uri="{BB962C8B-B14F-4D97-AF65-F5344CB8AC3E}">
        <p14:creationId xmlns:p14="http://schemas.microsoft.com/office/powerpoint/2010/main" val="1829011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28226-8E30-4170-87E2-66F06373E323}" type="slidenum">
              <a:rPr lang="en-AU" smtClean="0"/>
              <a:t>3</a:t>
            </a:fld>
            <a:endParaRPr lang="en-AU"/>
          </a:p>
        </p:txBody>
      </p:sp>
    </p:spTree>
    <p:extLst>
      <p:ext uri="{BB962C8B-B14F-4D97-AF65-F5344CB8AC3E}">
        <p14:creationId xmlns:p14="http://schemas.microsoft.com/office/powerpoint/2010/main" val="1476378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28226-8E30-4170-87E2-66F06373E323}" type="slidenum">
              <a:rPr lang="en-AU" smtClean="0"/>
              <a:t>4</a:t>
            </a:fld>
            <a:endParaRPr lang="en-AU"/>
          </a:p>
        </p:txBody>
      </p:sp>
    </p:spTree>
    <p:extLst>
      <p:ext uri="{BB962C8B-B14F-4D97-AF65-F5344CB8AC3E}">
        <p14:creationId xmlns:p14="http://schemas.microsoft.com/office/powerpoint/2010/main" val="2583914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28226-8E30-4170-87E2-66F06373E323}" type="slidenum">
              <a:rPr lang="en-AU" smtClean="0"/>
              <a:t>5</a:t>
            </a:fld>
            <a:endParaRPr lang="en-AU"/>
          </a:p>
        </p:txBody>
      </p:sp>
    </p:spTree>
    <p:extLst>
      <p:ext uri="{BB962C8B-B14F-4D97-AF65-F5344CB8AC3E}">
        <p14:creationId xmlns:p14="http://schemas.microsoft.com/office/powerpoint/2010/main" val="2026250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28226-8E30-4170-87E2-66F06373E323}" type="slidenum">
              <a:rPr lang="en-AU" smtClean="0"/>
              <a:t>6</a:t>
            </a:fld>
            <a:endParaRPr lang="en-AU"/>
          </a:p>
        </p:txBody>
      </p:sp>
    </p:spTree>
    <p:extLst>
      <p:ext uri="{BB962C8B-B14F-4D97-AF65-F5344CB8AC3E}">
        <p14:creationId xmlns:p14="http://schemas.microsoft.com/office/powerpoint/2010/main" val="3104841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0" dirty="0"/>
          </a:p>
        </p:txBody>
      </p:sp>
      <p:sp>
        <p:nvSpPr>
          <p:cNvPr id="4" name="Slide Number Placeholder 3"/>
          <p:cNvSpPr>
            <a:spLocks noGrp="1"/>
          </p:cNvSpPr>
          <p:nvPr>
            <p:ph type="sldNum" sz="quarter" idx="10"/>
          </p:nvPr>
        </p:nvSpPr>
        <p:spPr/>
        <p:txBody>
          <a:bodyPr/>
          <a:lstStyle/>
          <a:p>
            <a:fld id="{17128226-8E30-4170-87E2-66F06373E323}" type="slidenum">
              <a:rPr lang="en-AU" smtClean="0"/>
              <a:t>7</a:t>
            </a:fld>
            <a:endParaRPr lang="en-AU"/>
          </a:p>
        </p:txBody>
      </p:sp>
    </p:spTree>
    <p:extLst>
      <p:ext uri="{BB962C8B-B14F-4D97-AF65-F5344CB8AC3E}">
        <p14:creationId xmlns:p14="http://schemas.microsoft.com/office/powerpoint/2010/main" val="1846334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0" dirty="0"/>
          </a:p>
        </p:txBody>
      </p:sp>
      <p:sp>
        <p:nvSpPr>
          <p:cNvPr id="4" name="Slide Number Placeholder 3"/>
          <p:cNvSpPr>
            <a:spLocks noGrp="1"/>
          </p:cNvSpPr>
          <p:nvPr>
            <p:ph type="sldNum" sz="quarter" idx="10"/>
          </p:nvPr>
        </p:nvSpPr>
        <p:spPr/>
        <p:txBody>
          <a:bodyPr/>
          <a:lstStyle/>
          <a:p>
            <a:fld id="{17128226-8E30-4170-87E2-66F06373E323}" type="slidenum">
              <a:rPr lang="en-AU" smtClean="0"/>
              <a:t>8</a:t>
            </a:fld>
            <a:endParaRPr lang="en-AU"/>
          </a:p>
        </p:txBody>
      </p:sp>
    </p:spTree>
    <p:extLst>
      <p:ext uri="{BB962C8B-B14F-4D97-AF65-F5344CB8AC3E}">
        <p14:creationId xmlns:p14="http://schemas.microsoft.com/office/powerpoint/2010/main" val="1300791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7128226-8E30-4170-87E2-66F06373E323}" type="slidenum">
              <a:rPr lang="en-AU" smtClean="0"/>
              <a:t>9</a:t>
            </a:fld>
            <a:endParaRPr lang="en-AU"/>
          </a:p>
        </p:txBody>
      </p:sp>
    </p:spTree>
    <p:extLst>
      <p:ext uri="{BB962C8B-B14F-4D97-AF65-F5344CB8AC3E}">
        <p14:creationId xmlns:p14="http://schemas.microsoft.com/office/powerpoint/2010/main" val="461749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F57A3D-0AB9-4850-956A-9ADFEE2651B6}" type="datetimeFigureOut">
              <a:rPr lang="en-AU" smtClean="0"/>
              <a:t>4/10/2019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C0D40CA-B03D-4259-A0D1-71FC451312B2}" type="slidenum">
              <a:rPr lang="en-AU" smtClean="0"/>
              <a:t>‹#›</a:t>
            </a:fld>
            <a:endParaRPr lang="en-AU"/>
          </a:p>
        </p:txBody>
      </p:sp>
    </p:spTree>
    <p:extLst>
      <p:ext uri="{BB962C8B-B14F-4D97-AF65-F5344CB8AC3E}">
        <p14:creationId xmlns:p14="http://schemas.microsoft.com/office/powerpoint/2010/main" val="4055279638"/>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F57A3D-0AB9-4850-956A-9ADFEE2651B6}" type="datetimeFigureOut">
              <a:rPr lang="en-AU" smtClean="0"/>
              <a:t>4/10/2019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C0D40CA-B03D-4259-A0D1-71FC451312B2}" type="slidenum">
              <a:rPr lang="en-AU" smtClean="0"/>
              <a:t>‹#›</a:t>
            </a:fld>
            <a:endParaRPr lang="en-AU"/>
          </a:p>
        </p:txBody>
      </p:sp>
    </p:spTree>
    <p:extLst>
      <p:ext uri="{BB962C8B-B14F-4D97-AF65-F5344CB8AC3E}">
        <p14:creationId xmlns:p14="http://schemas.microsoft.com/office/powerpoint/2010/main" val="3792622293"/>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F57A3D-0AB9-4850-956A-9ADFEE2651B6}" type="datetimeFigureOut">
              <a:rPr lang="en-AU" smtClean="0"/>
              <a:t>4/10/2019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C0D40CA-B03D-4259-A0D1-71FC451312B2}" type="slidenum">
              <a:rPr lang="en-AU" smtClean="0"/>
              <a:t>‹#›</a:t>
            </a:fld>
            <a:endParaRPr lang="en-AU"/>
          </a:p>
        </p:txBody>
      </p:sp>
    </p:spTree>
    <p:extLst>
      <p:ext uri="{BB962C8B-B14F-4D97-AF65-F5344CB8AC3E}">
        <p14:creationId xmlns:p14="http://schemas.microsoft.com/office/powerpoint/2010/main" val="1956626823"/>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F57A3D-0AB9-4850-956A-9ADFEE2651B6}" type="datetimeFigureOut">
              <a:rPr lang="en-AU" smtClean="0"/>
              <a:t>4/10/2019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C0D40CA-B03D-4259-A0D1-71FC451312B2}" type="slidenum">
              <a:rPr lang="en-AU" smtClean="0"/>
              <a:t>‹#›</a:t>
            </a:fld>
            <a:endParaRPr lang="en-AU"/>
          </a:p>
        </p:txBody>
      </p:sp>
    </p:spTree>
    <p:extLst>
      <p:ext uri="{BB962C8B-B14F-4D97-AF65-F5344CB8AC3E}">
        <p14:creationId xmlns:p14="http://schemas.microsoft.com/office/powerpoint/2010/main" val="3017190037"/>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F57A3D-0AB9-4850-956A-9ADFEE2651B6}" type="datetimeFigureOut">
              <a:rPr lang="en-AU" smtClean="0"/>
              <a:t>4/10/2019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C0D40CA-B03D-4259-A0D1-71FC451312B2}" type="slidenum">
              <a:rPr lang="en-AU" smtClean="0"/>
              <a:t>‹#›</a:t>
            </a:fld>
            <a:endParaRPr lang="en-AU"/>
          </a:p>
        </p:txBody>
      </p:sp>
    </p:spTree>
    <p:extLst>
      <p:ext uri="{BB962C8B-B14F-4D97-AF65-F5344CB8AC3E}">
        <p14:creationId xmlns:p14="http://schemas.microsoft.com/office/powerpoint/2010/main" val="4192874254"/>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F57A3D-0AB9-4850-956A-9ADFEE2651B6}" type="datetimeFigureOut">
              <a:rPr lang="en-AU" smtClean="0"/>
              <a:t>4/10/2019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C0D40CA-B03D-4259-A0D1-71FC451312B2}" type="slidenum">
              <a:rPr lang="en-AU" smtClean="0"/>
              <a:t>‹#›</a:t>
            </a:fld>
            <a:endParaRPr lang="en-AU"/>
          </a:p>
        </p:txBody>
      </p:sp>
    </p:spTree>
    <p:extLst>
      <p:ext uri="{BB962C8B-B14F-4D97-AF65-F5344CB8AC3E}">
        <p14:creationId xmlns:p14="http://schemas.microsoft.com/office/powerpoint/2010/main" val="3801603831"/>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F57A3D-0AB9-4850-956A-9ADFEE2651B6}" type="datetimeFigureOut">
              <a:rPr lang="en-AU" smtClean="0"/>
              <a:t>4/10/2019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C0D40CA-B03D-4259-A0D1-71FC451312B2}" type="slidenum">
              <a:rPr lang="en-AU" smtClean="0"/>
              <a:t>‹#›</a:t>
            </a:fld>
            <a:endParaRPr lang="en-AU"/>
          </a:p>
        </p:txBody>
      </p:sp>
    </p:spTree>
    <p:extLst>
      <p:ext uri="{BB962C8B-B14F-4D97-AF65-F5344CB8AC3E}">
        <p14:creationId xmlns:p14="http://schemas.microsoft.com/office/powerpoint/2010/main" val="2145403526"/>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F57A3D-0AB9-4850-956A-9ADFEE2651B6}" type="datetimeFigureOut">
              <a:rPr lang="en-AU" smtClean="0"/>
              <a:t>4/10/2019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C0D40CA-B03D-4259-A0D1-71FC451312B2}" type="slidenum">
              <a:rPr lang="en-AU" smtClean="0"/>
              <a:t>‹#›</a:t>
            </a:fld>
            <a:endParaRPr lang="en-AU"/>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97655621"/>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3F57A3D-0AB9-4850-956A-9ADFEE2651B6}" type="datetimeFigureOut">
              <a:rPr lang="en-AU" smtClean="0"/>
              <a:t>4/10/2019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C0D40CA-B03D-4259-A0D1-71FC451312B2}" type="slidenum">
              <a:rPr lang="en-AU" smtClean="0"/>
              <a:t>‹#›</a:t>
            </a:fld>
            <a:endParaRPr lang="en-AU"/>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6258247"/>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F57A3D-0AB9-4850-956A-9ADFEE2651B6}" type="datetimeFigureOut">
              <a:rPr lang="en-AU" smtClean="0"/>
              <a:t>4/10/2019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C0D40CA-B03D-4259-A0D1-71FC451312B2}" type="slidenum">
              <a:rPr lang="en-AU" smtClean="0"/>
              <a:t>‹#›</a:t>
            </a:fld>
            <a:endParaRPr lang="en-AU"/>
          </a:p>
        </p:txBody>
      </p:sp>
    </p:spTree>
    <p:extLst>
      <p:ext uri="{BB962C8B-B14F-4D97-AF65-F5344CB8AC3E}">
        <p14:creationId xmlns:p14="http://schemas.microsoft.com/office/powerpoint/2010/main" val="3120273104"/>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n-US"/>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3F57A3D-0AB9-4850-956A-9ADFEE2651B6}" type="datetimeFigureOut">
              <a:rPr lang="en-AU" smtClean="0"/>
              <a:t>4/10/2019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C0D40CA-B03D-4259-A0D1-71FC451312B2}" type="slidenum">
              <a:rPr lang="en-AU" smtClean="0"/>
              <a:t>‹#›</a:t>
            </a:fld>
            <a:endParaRPr lang="en-AU"/>
          </a:p>
        </p:txBody>
      </p:sp>
    </p:spTree>
    <p:extLst>
      <p:ext uri="{BB962C8B-B14F-4D97-AF65-F5344CB8AC3E}">
        <p14:creationId xmlns:p14="http://schemas.microsoft.com/office/powerpoint/2010/main" val="3359727522"/>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F57A3D-0AB9-4850-956A-9ADFEE2651B6}" type="datetimeFigureOut">
              <a:rPr lang="en-AU" smtClean="0"/>
              <a:t>4/10/2019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C0D40CA-B03D-4259-A0D1-71FC451312B2}" type="slidenum">
              <a:rPr lang="en-AU" smtClean="0"/>
              <a:t>‹#›</a:t>
            </a:fld>
            <a:endParaRPr lang="en-AU"/>
          </a:p>
        </p:txBody>
      </p:sp>
    </p:spTree>
    <p:extLst>
      <p:ext uri="{BB962C8B-B14F-4D97-AF65-F5344CB8AC3E}">
        <p14:creationId xmlns:p14="http://schemas.microsoft.com/office/powerpoint/2010/main" val="893731478"/>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3F57A3D-0AB9-4850-956A-9ADFEE2651B6}" type="datetimeFigureOut">
              <a:rPr lang="en-AU" smtClean="0"/>
              <a:t>4/10/2019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C0D40CA-B03D-4259-A0D1-71FC451312B2}" type="slidenum">
              <a:rPr lang="en-AU" smtClean="0"/>
              <a:t>‹#›</a:t>
            </a:fld>
            <a:endParaRPr lang="en-AU"/>
          </a:p>
        </p:txBody>
      </p:sp>
    </p:spTree>
    <p:extLst>
      <p:ext uri="{BB962C8B-B14F-4D97-AF65-F5344CB8AC3E}">
        <p14:creationId xmlns:p14="http://schemas.microsoft.com/office/powerpoint/2010/main" val="1175231208"/>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F57A3D-0AB9-4850-956A-9ADFEE2651B6}" type="datetimeFigureOut">
              <a:rPr lang="en-AU" smtClean="0"/>
              <a:t>4/10/2019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C0D40CA-B03D-4259-A0D1-71FC451312B2}" type="slidenum">
              <a:rPr lang="en-AU" smtClean="0"/>
              <a:t>‹#›</a:t>
            </a:fld>
            <a:endParaRPr lang="en-AU"/>
          </a:p>
        </p:txBody>
      </p:sp>
    </p:spTree>
    <p:extLst>
      <p:ext uri="{BB962C8B-B14F-4D97-AF65-F5344CB8AC3E}">
        <p14:creationId xmlns:p14="http://schemas.microsoft.com/office/powerpoint/2010/main" val="73333137"/>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F57A3D-0AB9-4850-956A-9ADFEE2651B6}" type="datetimeFigureOut">
              <a:rPr lang="en-AU" smtClean="0"/>
              <a:t>4/10/2019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C0D40CA-B03D-4259-A0D1-71FC451312B2}" type="slidenum">
              <a:rPr lang="en-AU" smtClean="0"/>
              <a:t>‹#›</a:t>
            </a:fld>
            <a:endParaRPr lang="en-AU"/>
          </a:p>
        </p:txBody>
      </p:sp>
    </p:spTree>
    <p:extLst>
      <p:ext uri="{BB962C8B-B14F-4D97-AF65-F5344CB8AC3E}">
        <p14:creationId xmlns:p14="http://schemas.microsoft.com/office/powerpoint/2010/main" val="284727198"/>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F57A3D-0AB9-4850-956A-9ADFEE2651B6}" type="datetimeFigureOut">
              <a:rPr lang="en-AU" smtClean="0"/>
              <a:t>4/10/2019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C0D40CA-B03D-4259-A0D1-71FC451312B2}" type="slidenum">
              <a:rPr lang="en-AU" smtClean="0"/>
              <a:t>‹#›</a:t>
            </a:fld>
            <a:endParaRPr lang="en-AU"/>
          </a:p>
        </p:txBody>
      </p:sp>
    </p:spTree>
    <p:extLst>
      <p:ext uri="{BB962C8B-B14F-4D97-AF65-F5344CB8AC3E}">
        <p14:creationId xmlns:p14="http://schemas.microsoft.com/office/powerpoint/2010/main" val="1699834320"/>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F57A3D-0AB9-4850-956A-9ADFEE2651B6}" type="datetimeFigureOut">
              <a:rPr lang="en-AU" smtClean="0"/>
              <a:t>4/10/2019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C0D40CA-B03D-4259-A0D1-71FC451312B2}" type="slidenum">
              <a:rPr lang="en-AU" smtClean="0"/>
              <a:t>‹#›</a:t>
            </a:fld>
            <a:endParaRPr lang="en-AU"/>
          </a:p>
        </p:txBody>
      </p:sp>
    </p:spTree>
    <p:extLst>
      <p:ext uri="{BB962C8B-B14F-4D97-AF65-F5344CB8AC3E}">
        <p14:creationId xmlns:p14="http://schemas.microsoft.com/office/powerpoint/2010/main" val="4031431248"/>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F57A3D-0AB9-4850-956A-9ADFEE2651B6}" type="datetimeFigureOut">
              <a:rPr lang="en-AU" smtClean="0"/>
              <a:t>4/10/2019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C0D40CA-B03D-4259-A0D1-71FC451312B2}" type="slidenum">
              <a:rPr lang="en-AU" smtClean="0"/>
              <a:t>‹#›</a:t>
            </a:fld>
            <a:endParaRPr lang="en-AU"/>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98810073"/>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3F57A3D-0AB9-4850-956A-9ADFEE2651B6}" type="datetimeFigureOut">
              <a:rPr lang="en-AU" smtClean="0"/>
              <a:t>4/10/2019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C0D40CA-B03D-4259-A0D1-71FC451312B2}" type="slidenum">
              <a:rPr lang="en-AU" smtClean="0"/>
              <a:t>‹#›</a:t>
            </a:fld>
            <a:endParaRPr lang="en-AU"/>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7907004"/>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F57A3D-0AB9-4850-956A-9ADFEE2651B6}" type="datetimeFigureOut">
              <a:rPr lang="en-AU" smtClean="0"/>
              <a:t>4/10/2019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C0D40CA-B03D-4259-A0D1-71FC451312B2}" type="slidenum">
              <a:rPr lang="en-AU" smtClean="0"/>
              <a:t>‹#›</a:t>
            </a:fld>
            <a:endParaRPr lang="en-AU"/>
          </a:p>
        </p:txBody>
      </p:sp>
    </p:spTree>
    <p:extLst>
      <p:ext uri="{BB962C8B-B14F-4D97-AF65-F5344CB8AC3E}">
        <p14:creationId xmlns:p14="http://schemas.microsoft.com/office/powerpoint/2010/main" val="3689573710"/>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n-US"/>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3F57A3D-0AB9-4850-956A-9ADFEE2651B6}" type="datetimeFigureOut">
              <a:rPr lang="en-AU" smtClean="0"/>
              <a:t>4/10/2019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C0D40CA-B03D-4259-A0D1-71FC451312B2}" type="slidenum">
              <a:rPr lang="en-AU" smtClean="0"/>
              <a:t>‹#›</a:t>
            </a:fld>
            <a:endParaRPr lang="en-AU"/>
          </a:p>
        </p:txBody>
      </p:sp>
    </p:spTree>
    <p:extLst>
      <p:ext uri="{BB962C8B-B14F-4D97-AF65-F5344CB8AC3E}">
        <p14:creationId xmlns:p14="http://schemas.microsoft.com/office/powerpoint/2010/main" val="2588037989"/>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3F57A3D-0AB9-4850-956A-9ADFEE2651B6}" type="datetimeFigureOut">
              <a:rPr lang="en-AU" smtClean="0"/>
              <a:t>4/10/2019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C0D40CA-B03D-4259-A0D1-71FC451312B2}" type="slidenum">
              <a:rPr lang="en-AU" smtClean="0"/>
              <a:t>‹#›</a:t>
            </a:fld>
            <a:endParaRPr lang="en-AU"/>
          </a:p>
        </p:txBody>
      </p:sp>
    </p:spTree>
    <p:extLst>
      <p:ext uri="{BB962C8B-B14F-4D97-AF65-F5344CB8AC3E}">
        <p14:creationId xmlns:p14="http://schemas.microsoft.com/office/powerpoint/2010/main" val="4097465223"/>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B3F57A3D-0AB9-4850-956A-9ADFEE2651B6}" type="datetimeFigureOut">
              <a:rPr lang="en-AU" smtClean="0"/>
              <a:t>4/10/2019</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n-AU"/>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1C0D40CA-B03D-4259-A0D1-71FC451312B2}" type="slidenum">
              <a:rPr lang="en-AU" smtClean="0"/>
              <a:t>‹#›</a:t>
            </a:fld>
            <a:endParaRPr lang="en-AU"/>
          </a:p>
        </p:txBody>
      </p:sp>
    </p:spTree>
    <p:extLst>
      <p:ext uri="{BB962C8B-B14F-4D97-AF65-F5344CB8AC3E}">
        <p14:creationId xmlns:p14="http://schemas.microsoft.com/office/powerpoint/2010/main" val="2344528985"/>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B3F57A3D-0AB9-4850-956A-9ADFEE2651B6}" type="datetimeFigureOut">
              <a:rPr lang="en-AU" smtClean="0"/>
              <a:t>4/10/2019</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n-AU"/>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1C0D40CA-B03D-4259-A0D1-71FC451312B2}" type="slidenum">
              <a:rPr lang="en-AU" smtClean="0"/>
              <a:t>‹#›</a:t>
            </a:fld>
            <a:endParaRPr lang="en-AU"/>
          </a:p>
        </p:txBody>
      </p:sp>
    </p:spTree>
    <p:extLst>
      <p:ext uri="{BB962C8B-B14F-4D97-AF65-F5344CB8AC3E}">
        <p14:creationId xmlns:p14="http://schemas.microsoft.com/office/powerpoint/2010/main" val="358742396"/>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mailto:peterjansen@qantas.com.au" TargetMode="Externa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1.jp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416503"/>
            <a:ext cx="6858000" cy="1222988"/>
          </a:xfrm>
        </p:spPr>
        <p:txBody>
          <a:bodyPr anchor="ctr">
            <a:normAutofit/>
          </a:bodyPr>
          <a:lstStyle/>
          <a:p>
            <a:r>
              <a:rPr lang="en-AU" dirty="0">
                <a:solidFill>
                  <a:srgbClr val="CC0000"/>
                </a:solidFill>
              </a:rPr>
              <a:t>L3 787 Simulator </a:t>
            </a:r>
            <a:br>
              <a:rPr lang="en-AU" dirty="0">
                <a:solidFill>
                  <a:srgbClr val="CC0000"/>
                </a:solidFill>
              </a:rPr>
            </a:br>
            <a:r>
              <a:rPr lang="en-AU" sz="1400" dirty="0">
                <a:solidFill>
                  <a:srgbClr val="CC0000"/>
                </a:solidFill>
              </a:rPr>
              <a:t>INSTRUCTOR QUICK START GUIDE</a:t>
            </a:r>
          </a:p>
        </p:txBody>
      </p:sp>
      <p:sp>
        <p:nvSpPr>
          <p:cNvPr id="3" name="Subtitle 2"/>
          <p:cNvSpPr>
            <a:spLocks noGrp="1"/>
          </p:cNvSpPr>
          <p:nvPr>
            <p:ph type="subTitle" idx="1"/>
          </p:nvPr>
        </p:nvSpPr>
        <p:spPr>
          <a:xfrm>
            <a:off x="1036888" y="6084183"/>
            <a:ext cx="6858000" cy="727328"/>
          </a:xfrm>
          <a:ln>
            <a:noFill/>
          </a:ln>
        </p:spPr>
        <p:txBody>
          <a:bodyPr/>
          <a:lstStyle/>
          <a:p>
            <a:endParaRPr lang="en-AU" dirty="0"/>
          </a:p>
          <a:p>
            <a:r>
              <a:rPr lang="en-AU" sz="900" dirty="0">
                <a:solidFill>
                  <a:srgbClr val="FF0000"/>
                </a:solidFill>
              </a:rPr>
              <a:t>QANTAS FLIGHT TRAINING</a:t>
            </a:r>
          </a:p>
        </p:txBody>
      </p:sp>
      <p:cxnSp>
        <p:nvCxnSpPr>
          <p:cNvPr id="5" name="Straight Connector 4"/>
          <p:cNvCxnSpPr/>
          <p:nvPr/>
        </p:nvCxnSpPr>
        <p:spPr>
          <a:xfrm>
            <a:off x="1169410" y="1649848"/>
            <a:ext cx="6858000" cy="6350"/>
          </a:xfrm>
          <a:prstGeom prst="line">
            <a:avLst/>
          </a:prstGeom>
          <a:ln w="7620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43000" y="403803"/>
            <a:ext cx="6858000" cy="6350"/>
          </a:xfrm>
          <a:prstGeom prst="line">
            <a:avLst/>
          </a:prstGeom>
          <a:ln w="76200">
            <a:solidFill>
              <a:srgbClr val="CC0000"/>
            </a:solidFill>
          </a:ln>
        </p:spPr>
        <p:style>
          <a:lnRef idx="1">
            <a:schemeClr val="accent1"/>
          </a:lnRef>
          <a:fillRef idx="0">
            <a:schemeClr val="accent1"/>
          </a:fillRef>
          <a:effectRef idx="0">
            <a:schemeClr val="accent1"/>
          </a:effectRef>
          <a:fontRef idx="minor">
            <a:schemeClr val="tx1"/>
          </a:fontRef>
        </p:style>
      </p:cxnSp>
      <p:pic>
        <p:nvPicPr>
          <p:cNvPr id="8" name="Picture 7" descr="A close up of a motorcycle&#10;&#10;Description automatically generated">
            <a:extLst>
              <a:ext uri="{FF2B5EF4-FFF2-40B4-BE49-F238E27FC236}">
                <a16:creationId xmlns:a16="http://schemas.microsoft.com/office/drawing/2014/main" id="{F7A7FB50-325D-43B4-8B44-D4C38A4E8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130" y="1860379"/>
            <a:ext cx="5820560" cy="4365420"/>
          </a:xfrm>
          <a:prstGeom prst="rect">
            <a:avLst/>
          </a:prstGeom>
        </p:spPr>
      </p:pic>
    </p:spTree>
    <p:extLst>
      <p:ext uri="{BB962C8B-B14F-4D97-AF65-F5344CB8AC3E}">
        <p14:creationId xmlns:p14="http://schemas.microsoft.com/office/powerpoint/2010/main" val="2855738412"/>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US" sz="3200" b="1" dirty="0">
                <a:solidFill>
                  <a:schemeClr val="bg1"/>
                </a:solidFill>
              </a:rPr>
              <a:t>INSTRUCTOR STATION</a:t>
            </a:r>
          </a:p>
        </p:txBody>
      </p:sp>
      <p:sp>
        <p:nvSpPr>
          <p:cNvPr id="6" name="Rectangle 3"/>
          <p:cNvSpPr>
            <a:spLocks noChangeArrowheads="1"/>
          </p:cNvSpPr>
          <p:nvPr/>
        </p:nvSpPr>
        <p:spPr bwMode="auto">
          <a:xfrm>
            <a:off x="237043" y="1379610"/>
            <a:ext cx="8715736" cy="5041287"/>
          </a:xfrm>
          <a:prstGeom prst="rect">
            <a:avLst/>
          </a:prstGeom>
          <a:noFill/>
          <a:ln>
            <a:noFill/>
          </a:ln>
        </p:spPr>
        <p:txBody>
          <a:bodyPr lIns="92075" tIns="46038" rIns="92075" bIns="46038"/>
          <a:lstStyle/>
          <a:p>
            <a:pPr marL="270000" indent="-277200">
              <a:spcBef>
                <a:spcPts val="600"/>
              </a:spcBef>
              <a:spcAft>
                <a:spcPts val="600"/>
              </a:spcAft>
              <a:buFont typeface="Arial" charset="0"/>
              <a:buChar char="•"/>
              <a:defRPr/>
            </a:pPr>
            <a:endParaRPr lang="en-AU" sz="2800" dirty="0">
              <a:latin typeface="Arial" charset="0"/>
              <a:ea typeface="Arial" charset="0"/>
              <a:cs typeface="Arial" charset="0"/>
            </a:endParaRPr>
          </a:p>
        </p:txBody>
      </p:sp>
      <p:pic>
        <p:nvPicPr>
          <p:cNvPr id="14" name="Picture 13" descr="A screen shot of a computer&#10;&#10;Description automatically generated">
            <a:extLst>
              <a:ext uri="{FF2B5EF4-FFF2-40B4-BE49-F238E27FC236}">
                <a16:creationId xmlns:a16="http://schemas.microsoft.com/office/drawing/2014/main" id="{35E8E442-69B0-4278-B57B-F344F9267F11}"/>
              </a:ext>
            </a:extLst>
          </p:cNvPr>
          <p:cNvPicPr>
            <a:picLocks noChangeAspect="1"/>
          </p:cNvPicPr>
          <p:nvPr/>
        </p:nvPicPr>
        <p:blipFill rotWithShape="1">
          <a:blip r:embed="rId3">
            <a:extLst>
              <a:ext uri="{28A0092B-C50C-407E-A947-70E740481C1C}">
                <a14:useLocalDpi xmlns:a14="http://schemas.microsoft.com/office/drawing/2010/main" val="0"/>
              </a:ext>
            </a:extLst>
          </a:blip>
          <a:srcRect l="3530" t="35262" r="3664" b="14633"/>
          <a:stretch/>
        </p:blipFill>
        <p:spPr>
          <a:xfrm>
            <a:off x="526560" y="2428306"/>
            <a:ext cx="8136702" cy="3294762"/>
          </a:xfrm>
          <a:prstGeom prst="rect">
            <a:avLst/>
          </a:prstGeom>
        </p:spPr>
      </p:pic>
      <p:sp>
        <p:nvSpPr>
          <p:cNvPr id="3" name="Rectangle 2">
            <a:extLst>
              <a:ext uri="{FF2B5EF4-FFF2-40B4-BE49-F238E27FC236}">
                <a16:creationId xmlns:a16="http://schemas.microsoft.com/office/drawing/2014/main" id="{0E82DF3F-A559-4B67-85AC-76BE0DE10837}"/>
              </a:ext>
            </a:extLst>
          </p:cNvPr>
          <p:cNvSpPr/>
          <p:nvPr/>
        </p:nvSpPr>
        <p:spPr>
          <a:xfrm>
            <a:off x="6691257" y="2667896"/>
            <a:ext cx="871369" cy="26248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A65F6058-6E75-4143-8BFF-AF07DE4883DF}"/>
              </a:ext>
            </a:extLst>
          </p:cNvPr>
          <p:cNvCxnSpPr>
            <a:cxnSpLocks/>
            <a:endCxn id="3" idx="0"/>
          </p:cNvCxnSpPr>
          <p:nvPr/>
        </p:nvCxnSpPr>
        <p:spPr>
          <a:xfrm>
            <a:off x="7126941" y="2041168"/>
            <a:ext cx="1" cy="6267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D01D20C-15EB-427B-A9D7-F453D8D5FB65}"/>
              </a:ext>
            </a:extLst>
          </p:cNvPr>
          <p:cNvCxnSpPr>
            <a:cxnSpLocks/>
          </p:cNvCxnSpPr>
          <p:nvPr/>
        </p:nvCxnSpPr>
        <p:spPr>
          <a:xfrm>
            <a:off x="2545977" y="5096340"/>
            <a:ext cx="0" cy="7558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B1AD8DA-C5C5-4820-A77F-45498A64ADC4}"/>
              </a:ext>
            </a:extLst>
          </p:cNvPr>
          <p:cNvSpPr/>
          <p:nvPr/>
        </p:nvSpPr>
        <p:spPr>
          <a:xfrm>
            <a:off x="1936387" y="3429000"/>
            <a:ext cx="1161810" cy="16673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88FA8AA3-AD42-4F0F-9CF6-6E2927963FE3}"/>
              </a:ext>
            </a:extLst>
          </p:cNvPr>
          <p:cNvSpPr/>
          <p:nvPr/>
        </p:nvSpPr>
        <p:spPr>
          <a:xfrm>
            <a:off x="650569" y="3320269"/>
            <a:ext cx="1161810" cy="6277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7" name="Straight Connector 16">
            <a:extLst>
              <a:ext uri="{FF2B5EF4-FFF2-40B4-BE49-F238E27FC236}">
                <a16:creationId xmlns:a16="http://schemas.microsoft.com/office/drawing/2014/main" id="{9D34FEA0-A52B-49EE-9092-E157207B11F9}"/>
              </a:ext>
            </a:extLst>
          </p:cNvPr>
          <p:cNvCxnSpPr>
            <a:cxnSpLocks/>
          </p:cNvCxnSpPr>
          <p:nvPr/>
        </p:nvCxnSpPr>
        <p:spPr>
          <a:xfrm>
            <a:off x="837304" y="3948056"/>
            <a:ext cx="0" cy="21622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6183AC3-B350-43BB-9732-DA7EF16E2825}"/>
              </a:ext>
            </a:extLst>
          </p:cNvPr>
          <p:cNvSpPr/>
          <p:nvPr/>
        </p:nvSpPr>
        <p:spPr>
          <a:xfrm>
            <a:off x="650568" y="2667895"/>
            <a:ext cx="2447609" cy="6523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0" name="Straight Connector 19">
            <a:extLst>
              <a:ext uri="{FF2B5EF4-FFF2-40B4-BE49-F238E27FC236}">
                <a16:creationId xmlns:a16="http://schemas.microsoft.com/office/drawing/2014/main" id="{DC916975-9540-44DD-86BC-DBE7C2DDB9AA}"/>
              </a:ext>
            </a:extLst>
          </p:cNvPr>
          <p:cNvCxnSpPr>
            <a:cxnSpLocks/>
          </p:cNvCxnSpPr>
          <p:nvPr/>
        </p:nvCxnSpPr>
        <p:spPr>
          <a:xfrm>
            <a:off x="1812379" y="2041168"/>
            <a:ext cx="0" cy="6267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B13F4D1-323A-453E-A707-6C85B279029A}"/>
              </a:ext>
            </a:extLst>
          </p:cNvPr>
          <p:cNvSpPr txBox="1"/>
          <p:nvPr/>
        </p:nvSpPr>
        <p:spPr>
          <a:xfrm>
            <a:off x="849572" y="1573195"/>
            <a:ext cx="2049600" cy="369332"/>
          </a:xfrm>
          <a:prstGeom prst="rect">
            <a:avLst/>
          </a:prstGeom>
          <a:noFill/>
        </p:spPr>
        <p:txBody>
          <a:bodyPr wrap="square" rtlCol="0">
            <a:spAutoFit/>
          </a:bodyPr>
          <a:lstStyle/>
          <a:p>
            <a:r>
              <a:rPr lang="en-AU" dirty="0"/>
              <a:t>Lighting Controls</a:t>
            </a:r>
          </a:p>
        </p:txBody>
      </p:sp>
      <p:sp>
        <p:nvSpPr>
          <p:cNvPr id="23" name="TextBox 22">
            <a:extLst>
              <a:ext uri="{FF2B5EF4-FFF2-40B4-BE49-F238E27FC236}">
                <a16:creationId xmlns:a16="http://schemas.microsoft.com/office/drawing/2014/main" id="{80537610-A66E-4D65-8BD5-B856892CC873}"/>
              </a:ext>
            </a:extLst>
          </p:cNvPr>
          <p:cNvSpPr txBox="1"/>
          <p:nvPr/>
        </p:nvSpPr>
        <p:spPr>
          <a:xfrm>
            <a:off x="5545223" y="1561604"/>
            <a:ext cx="2049600" cy="646331"/>
          </a:xfrm>
          <a:prstGeom prst="rect">
            <a:avLst/>
          </a:prstGeom>
          <a:noFill/>
        </p:spPr>
        <p:txBody>
          <a:bodyPr wrap="square" rtlCol="0">
            <a:spAutoFit/>
          </a:bodyPr>
          <a:lstStyle/>
          <a:p>
            <a:r>
              <a:rPr lang="en-AU" dirty="0"/>
              <a:t>Motion and Control Loading</a:t>
            </a:r>
          </a:p>
        </p:txBody>
      </p:sp>
      <p:sp>
        <p:nvSpPr>
          <p:cNvPr id="24" name="Rectangle 23">
            <a:extLst>
              <a:ext uri="{FF2B5EF4-FFF2-40B4-BE49-F238E27FC236}">
                <a16:creationId xmlns:a16="http://schemas.microsoft.com/office/drawing/2014/main" id="{0EEDE321-2741-46A8-81E3-8476303C60B9}"/>
              </a:ext>
            </a:extLst>
          </p:cNvPr>
          <p:cNvSpPr/>
          <p:nvPr/>
        </p:nvSpPr>
        <p:spPr>
          <a:xfrm>
            <a:off x="7565513" y="4232124"/>
            <a:ext cx="599541" cy="10606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5" name="Straight Connector 24">
            <a:extLst>
              <a:ext uri="{FF2B5EF4-FFF2-40B4-BE49-F238E27FC236}">
                <a16:creationId xmlns:a16="http://schemas.microsoft.com/office/drawing/2014/main" id="{A4D0295E-A8C4-4FA2-8D85-8636CCD4AEB2}"/>
              </a:ext>
            </a:extLst>
          </p:cNvPr>
          <p:cNvCxnSpPr>
            <a:cxnSpLocks/>
          </p:cNvCxnSpPr>
          <p:nvPr/>
        </p:nvCxnSpPr>
        <p:spPr>
          <a:xfrm>
            <a:off x="7865283" y="5311493"/>
            <a:ext cx="1" cy="6267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C188964-D39B-4675-BA09-10805F8B7D50}"/>
              </a:ext>
            </a:extLst>
          </p:cNvPr>
          <p:cNvSpPr txBox="1"/>
          <p:nvPr/>
        </p:nvSpPr>
        <p:spPr>
          <a:xfrm>
            <a:off x="7390716" y="6060537"/>
            <a:ext cx="2049600" cy="369332"/>
          </a:xfrm>
          <a:prstGeom prst="rect">
            <a:avLst/>
          </a:prstGeom>
          <a:noFill/>
        </p:spPr>
        <p:txBody>
          <a:bodyPr wrap="square" rtlCol="0">
            <a:spAutoFit/>
          </a:bodyPr>
          <a:lstStyle/>
          <a:p>
            <a:r>
              <a:rPr lang="en-AU" dirty="0"/>
              <a:t>Not Used</a:t>
            </a:r>
          </a:p>
        </p:txBody>
      </p:sp>
      <p:sp>
        <p:nvSpPr>
          <p:cNvPr id="28" name="Rectangle 27">
            <a:extLst>
              <a:ext uri="{FF2B5EF4-FFF2-40B4-BE49-F238E27FC236}">
                <a16:creationId xmlns:a16="http://schemas.microsoft.com/office/drawing/2014/main" id="{878AE73E-79A2-4F36-9ABA-AEBD4D0688FD}"/>
              </a:ext>
            </a:extLst>
          </p:cNvPr>
          <p:cNvSpPr/>
          <p:nvPr/>
        </p:nvSpPr>
        <p:spPr>
          <a:xfrm>
            <a:off x="7697601" y="2419333"/>
            <a:ext cx="1152390" cy="17500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9" name="Straight Connector 28">
            <a:extLst>
              <a:ext uri="{FF2B5EF4-FFF2-40B4-BE49-F238E27FC236}">
                <a16:creationId xmlns:a16="http://schemas.microsoft.com/office/drawing/2014/main" id="{9FB3636F-2EDC-41B7-9040-537F5115762E}"/>
              </a:ext>
            </a:extLst>
          </p:cNvPr>
          <p:cNvCxnSpPr>
            <a:cxnSpLocks/>
          </p:cNvCxnSpPr>
          <p:nvPr/>
        </p:nvCxnSpPr>
        <p:spPr>
          <a:xfrm>
            <a:off x="8213734" y="1942527"/>
            <a:ext cx="0" cy="4738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1679AC3-0421-4856-A071-70C2BA80FE55}"/>
              </a:ext>
            </a:extLst>
          </p:cNvPr>
          <p:cNvSpPr txBox="1"/>
          <p:nvPr/>
        </p:nvSpPr>
        <p:spPr>
          <a:xfrm>
            <a:off x="7503524" y="1244214"/>
            <a:ext cx="2261030" cy="646331"/>
          </a:xfrm>
          <a:prstGeom prst="rect">
            <a:avLst/>
          </a:prstGeom>
          <a:noFill/>
        </p:spPr>
        <p:txBody>
          <a:bodyPr wrap="square" rtlCol="0">
            <a:spAutoFit/>
          </a:bodyPr>
          <a:lstStyle/>
          <a:p>
            <a:r>
              <a:rPr lang="en-AU" dirty="0"/>
              <a:t>EMERGENCY SHUTDOWN</a:t>
            </a:r>
          </a:p>
        </p:txBody>
      </p:sp>
      <p:sp>
        <p:nvSpPr>
          <p:cNvPr id="33" name="TextBox 32">
            <a:extLst>
              <a:ext uri="{FF2B5EF4-FFF2-40B4-BE49-F238E27FC236}">
                <a16:creationId xmlns:a16="http://schemas.microsoft.com/office/drawing/2014/main" id="{B872A04E-16A7-4BF1-97B4-2DCA50EF56F7}"/>
              </a:ext>
            </a:extLst>
          </p:cNvPr>
          <p:cNvSpPr txBox="1"/>
          <p:nvPr/>
        </p:nvSpPr>
        <p:spPr>
          <a:xfrm>
            <a:off x="191221" y="6213524"/>
            <a:ext cx="2684289" cy="646331"/>
          </a:xfrm>
          <a:prstGeom prst="rect">
            <a:avLst/>
          </a:prstGeom>
          <a:noFill/>
        </p:spPr>
        <p:txBody>
          <a:bodyPr wrap="square" rtlCol="0">
            <a:spAutoFit/>
          </a:bodyPr>
          <a:lstStyle/>
          <a:p>
            <a:r>
              <a:rPr lang="en-AU" dirty="0"/>
              <a:t>Simulator Master Volume and Comms Volume</a:t>
            </a:r>
          </a:p>
        </p:txBody>
      </p:sp>
      <p:sp>
        <p:nvSpPr>
          <p:cNvPr id="34" name="TextBox 33">
            <a:extLst>
              <a:ext uri="{FF2B5EF4-FFF2-40B4-BE49-F238E27FC236}">
                <a16:creationId xmlns:a16="http://schemas.microsoft.com/office/drawing/2014/main" id="{70089ED8-BED9-45F2-8296-916A04FF1607}"/>
              </a:ext>
            </a:extLst>
          </p:cNvPr>
          <p:cNvSpPr txBox="1"/>
          <p:nvPr/>
        </p:nvSpPr>
        <p:spPr>
          <a:xfrm>
            <a:off x="1850512" y="5826248"/>
            <a:ext cx="1548726" cy="369332"/>
          </a:xfrm>
          <a:prstGeom prst="rect">
            <a:avLst/>
          </a:prstGeom>
          <a:noFill/>
        </p:spPr>
        <p:txBody>
          <a:bodyPr wrap="square" rtlCol="0">
            <a:spAutoFit/>
          </a:bodyPr>
          <a:lstStyle/>
          <a:p>
            <a:r>
              <a:rPr lang="en-AU" dirty="0"/>
              <a:t>Seat Controls</a:t>
            </a:r>
          </a:p>
        </p:txBody>
      </p:sp>
      <p:sp>
        <p:nvSpPr>
          <p:cNvPr id="37" name="TextBox 36">
            <a:extLst>
              <a:ext uri="{FF2B5EF4-FFF2-40B4-BE49-F238E27FC236}">
                <a16:creationId xmlns:a16="http://schemas.microsoft.com/office/drawing/2014/main" id="{AC40B7CB-49E2-47C1-BE9A-89D6879F0C30}"/>
              </a:ext>
            </a:extLst>
          </p:cNvPr>
          <p:cNvSpPr txBox="1"/>
          <p:nvPr/>
        </p:nvSpPr>
        <p:spPr>
          <a:xfrm>
            <a:off x="4221513" y="5992612"/>
            <a:ext cx="2357427" cy="646331"/>
          </a:xfrm>
          <a:prstGeom prst="rect">
            <a:avLst/>
          </a:prstGeom>
          <a:noFill/>
        </p:spPr>
        <p:txBody>
          <a:bodyPr wrap="square" rtlCol="0">
            <a:spAutoFit/>
          </a:bodyPr>
          <a:lstStyle/>
          <a:p>
            <a:r>
              <a:rPr lang="en-AU" b="1" dirty="0"/>
              <a:t>* Motion can take up to 3min to activate *</a:t>
            </a:r>
          </a:p>
        </p:txBody>
      </p:sp>
    </p:spTree>
    <p:extLst>
      <p:ext uri="{BB962C8B-B14F-4D97-AF65-F5344CB8AC3E}">
        <p14:creationId xmlns:p14="http://schemas.microsoft.com/office/powerpoint/2010/main" val="714192718"/>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US" sz="3200" b="1" dirty="0">
                <a:solidFill>
                  <a:schemeClr val="bg1"/>
                </a:solidFill>
              </a:rPr>
              <a:t>START UP</a:t>
            </a:r>
          </a:p>
        </p:txBody>
      </p:sp>
      <p:sp>
        <p:nvSpPr>
          <p:cNvPr id="27" name="Content Placeholder 3">
            <a:extLst>
              <a:ext uri="{FF2B5EF4-FFF2-40B4-BE49-F238E27FC236}">
                <a16:creationId xmlns:a16="http://schemas.microsoft.com/office/drawing/2014/main" id="{034F5C67-7D34-4760-A6B6-E4AA496CBE2C}"/>
              </a:ext>
            </a:extLst>
          </p:cNvPr>
          <p:cNvSpPr txBox="1">
            <a:spLocks/>
          </p:cNvSpPr>
          <p:nvPr/>
        </p:nvSpPr>
        <p:spPr>
          <a:xfrm>
            <a:off x="633845" y="1203844"/>
            <a:ext cx="7886700" cy="1166348"/>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Wingdings 2" pitchFamily="18" charset="2"/>
              <a:buNone/>
              <a:defRPr sz="24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Wingdings 2" pitchFamily="18" charset="2"/>
              <a:buNone/>
              <a:defRPr sz="21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Wingdings 2" pitchFamily="18" charset="2"/>
              <a:buNone/>
              <a:defRPr sz="18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5pPr>
            <a:lvl6pPr marL="1714500" indent="0" algn="l" defTabSz="685800" rtl="0" eaLnBrk="1" latinLnBrk="0" hangingPunct="1">
              <a:spcBef>
                <a:spcPct val="20000"/>
              </a:spcBef>
              <a:buFont typeface="Wingdings 2" pitchFamily="18" charset="2"/>
              <a:buNone/>
              <a:defRPr sz="1500" kern="1200">
                <a:solidFill>
                  <a:schemeClr val="tx1"/>
                </a:solidFill>
                <a:latin typeface="+mn-lt"/>
                <a:ea typeface="+mn-ea"/>
                <a:cs typeface="+mn-cs"/>
              </a:defRPr>
            </a:lvl6pPr>
            <a:lvl7pPr marL="2057400" indent="0" algn="l" defTabSz="685800" rtl="0" eaLnBrk="1" latinLnBrk="0" hangingPunct="1">
              <a:spcBef>
                <a:spcPct val="20000"/>
              </a:spcBef>
              <a:buFont typeface="Wingdings 2" pitchFamily="18" charset="2"/>
              <a:buNone/>
              <a:defRPr sz="1500" kern="1200">
                <a:solidFill>
                  <a:schemeClr val="tx1"/>
                </a:solidFill>
                <a:latin typeface="+mn-lt"/>
                <a:ea typeface="+mn-ea"/>
                <a:cs typeface="+mn-cs"/>
              </a:defRPr>
            </a:lvl7pPr>
            <a:lvl8pPr marL="2400300" indent="0" algn="l" defTabSz="685800" rtl="0" eaLnBrk="1" latinLnBrk="0" hangingPunct="1">
              <a:spcBef>
                <a:spcPct val="20000"/>
              </a:spcBef>
              <a:buFont typeface="Wingdings 2" pitchFamily="18" charset="2"/>
              <a:buNone/>
              <a:defRPr sz="1500" kern="1200">
                <a:solidFill>
                  <a:schemeClr val="tx1"/>
                </a:solidFill>
                <a:latin typeface="+mn-lt"/>
                <a:ea typeface="+mn-ea"/>
                <a:cs typeface="+mn-cs"/>
              </a:defRPr>
            </a:lvl8pPr>
            <a:lvl9pPr marL="2743200" indent="0" algn="l" defTabSz="685800" rtl="0" eaLnBrk="1" latinLnBrk="0" hangingPunct="1">
              <a:spcBef>
                <a:spcPct val="20000"/>
              </a:spcBef>
              <a:buFont typeface="Wingdings 2" pitchFamily="18" charset="2"/>
              <a:buNone/>
              <a:defRPr sz="1500" kern="1200">
                <a:solidFill>
                  <a:schemeClr val="tx1"/>
                </a:solidFill>
                <a:latin typeface="+mn-lt"/>
                <a:ea typeface="+mn-ea"/>
                <a:cs typeface="+mn-cs"/>
              </a:defRPr>
            </a:lvl9pPr>
          </a:lstStyle>
          <a:p>
            <a:r>
              <a:rPr lang="en-AU" sz="2000" dirty="0"/>
              <a:t>If required to repower the Aircraft after a sim reload or complete power down the following procedure MUST be followed for simulator stability.</a:t>
            </a:r>
          </a:p>
          <a:p>
            <a:pPr marL="342900" indent="-342900">
              <a:buFont typeface="Arial" panose="020B0604020202020204" pitchFamily="34" charset="0"/>
              <a:buChar char="•"/>
            </a:pPr>
            <a:endParaRPr lang="en-AU" dirty="0"/>
          </a:p>
        </p:txBody>
      </p:sp>
      <p:sp>
        <p:nvSpPr>
          <p:cNvPr id="2" name="Rectangle 1">
            <a:extLst>
              <a:ext uri="{FF2B5EF4-FFF2-40B4-BE49-F238E27FC236}">
                <a16:creationId xmlns:a16="http://schemas.microsoft.com/office/drawing/2014/main" id="{A3219A46-0791-4431-B855-4EECCF6A6135}"/>
              </a:ext>
            </a:extLst>
          </p:cNvPr>
          <p:cNvSpPr/>
          <p:nvPr/>
        </p:nvSpPr>
        <p:spPr>
          <a:xfrm>
            <a:off x="709149" y="1922111"/>
            <a:ext cx="8107479" cy="4692375"/>
          </a:xfrm>
          <a:prstGeom prst="rect">
            <a:avLst/>
          </a:prstGeom>
        </p:spPr>
        <p:txBody>
          <a:bodyPr wrap="square">
            <a:spAutoFit/>
          </a:bodyPr>
          <a:lstStyle/>
          <a:p>
            <a:pPr lvl="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Select </a:t>
            </a:r>
            <a:r>
              <a:rPr lang="en-AU" sz="1400" b="1" dirty="0">
                <a:latin typeface="Calibri" panose="020F0502020204030204" pitchFamily="34" charset="0"/>
                <a:ea typeface="Calibri" panose="020F0502020204030204" pitchFamily="34" charset="0"/>
                <a:cs typeface="Times New Roman" panose="02020603050405020304" pitchFamily="18" charset="0"/>
              </a:rPr>
              <a:t>BATTERY ”ON”</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lvl="0">
              <a:lnSpc>
                <a:spcPct val="107000"/>
              </a:lnSpc>
              <a:spcAft>
                <a:spcPts val="0"/>
              </a:spcAft>
            </a:pPr>
            <a:r>
              <a:rPr lang="en-AU" sz="1400" b="1" u="sng" dirty="0">
                <a:latin typeface="Calibri" panose="020F0502020204030204" pitchFamily="34" charset="0"/>
                <a:ea typeface="Calibri" panose="020F0502020204030204" pitchFamily="34" charset="0"/>
                <a:cs typeface="Times New Roman" panose="02020603050405020304" pitchFamily="18" charset="0"/>
              </a:rPr>
              <a:t>WAIT 50 SECONDS</a:t>
            </a:r>
            <a:r>
              <a:rPr lang="en-AU" sz="1400" dirty="0">
                <a:latin typeface="Calibri" panose="020F0502020204030204" pitchFamily="34" charset="0"/>
                <a:ea typeface="Calibri" panose="020F0502020204030204" pitchFamily="34" charset="0"/>
                <a:cs typeface="Times New Roman" panose="02020603050405020304" pitchFamily="18" charset="0"/>
              </a:rPr>
              <a:t> for left CCR to power up identified by the CAPT PFD and ND powering up.</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lvl="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Select </a:t>
            </a:r>
            <a:r>
              <a:rPr lang="en-AU" sz="1400" b="1" dirty="0">
                <a:latin typeface="Calibri" panose="020F0502020204030204" pitchFamily="34" charset="0"/>
                <a:ea typeface="Calibri" panose="020F0502020204030204" pitchFamily="34" charset="0"/>
                <a:cs typeface="Times New Roman" panose="02020603050405020304" pitchFamily="18" charset="0"/>
              </a:rPr>
              <a:t>FWD EXT PWR “L” and “R”</a:t>
            </a:r>
            <a:r>
              <a:rPr lang="en-AU" sz="1400" dirty="0">
                <a:latin typeface="Calibri" panose="020F0502020204030204" pitchFamily="34" charset="0"/>
                <a:ea typeface="Calibri" panose="020F0502020204030204" pitchFamily="34" charset="0"/>
                <a:cs typeface="Times New Roman" panose="02020603050405020304" pitchFamily="18" charset="0"/>
              </a:rPr>
              <a:t> ON or power up the APU.</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lvl="0">
              <a:lnSpc>
                <a:spcPct val="107000"/>
              </a:lnSpc>
              <a:spcAft>
                <a:spcPts val="0"/>
              </a:spcAft>
            </a:pPr>
            <a:r>
              <a:rPr lang="en-AU" sz="1400" b="1" u="sng" dirty="0">
                <a:latin typeface="Calibri" panose="020F0502020204030204" pitchFamily="34" charset="0"/>
                <a:ea typeface="Calibri" panose="020F0502020204030204" pitchFamily="34" charset="0"/>
                <a:cs typeface="Times New Roman" panose="02020603050405020304" pitchFamily="18" charset="0"/>
              </a:rPr>
              <a:t>WAIT 3 MINUTES</a:t>
            </a:r>
            <a:r>
              <a:rPr lang="en-AU" sz="1400" dirty="0">
                <a:latin typeface="Calibri" panose="020F0502020204030204" pitchFamily="34" charset="0"/>
                <a:ea typeface="Calibri" panose="020F0502020204030204" pitchFamily="34" charset="0"/>
                <a:cs typeface="Times New Roman" panose="02020603050405020304" pitchFamily="18" charset="0"/>
              </a:rPr>
              <a:t> for the Master Warning light to illuminate and the stick shaker to activate.</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Not waiting can cause various erroneous messages to appear.</a:t>
            </a:r>
          </a:p>
          <a:p>
            <a:pPr marL="457200">
              <a:lnSpc>
                <a:spcPct val="107000"/>
              </a:lnSpc>
              <a:spcAft>
                <a:spcPts val="0"/>
              </a:spcAft>
            </a:pPr>
            <a:r>
              <a:rPr lang="en-AU" sz="1400" b="1" dirty="0">
                <a:latin typeface="Calibri" panose="020F0502020204030204" pitchFamily="34" charset="0"/>
                <a:ea typeface="Calibri" panose="020F0502020204030204" pitchFamily="34" charset="0"/>
                <a:cs typeface="Times New Roman" panose="02020603050405020304" pitchFamily="18" charset="0"/>
              </a:rPr>
              <a:t>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Select</a:t>
            </a:r>
            <a:r>
              <a:rPr lang="en-AU" sz="1400" b="1" dirty="0">
                <a:latin typeface="Calibri" panose="020F0502020204030204" pitchFamily="34" charset="0"/>
                <a:ea typeface="Calibri" panose="020F0502020204030204" pitchFamily="34" charset="0"/>
                <a:cs typeface="Times New Roman" panose="02020603050405020304" pitchFamily="18" charset="0"/>
              </a:rPr>
              <a:t> LEFT and RIGHT IRS to “ON” </a:t>
            </a:r>
            <a:r>
              <a:rPr lang="en-AU" sz="1400" dirty="0">
                <a:latin typeface="Calibri" panose="020F0502020204030204" pitchFamily="34" charset="0"/>
                <a:ea typeface="Calibri" panose="020F0502020204030204" pitchFamily="34" charset="0"/>
                <a:cs typeface="Times New Roman" panose="02020603050405020304" pitchFamily="18" charset="0"/>
              </a:rPr>
              <a:t>and select </a:t>
            </a:r>
            <a:r>
              <a:rPr lang="en-AU" sz="1400" b="1" dirty="0">
                <a:latin typeface="Calibri" panose="020F0502020204030204" pitchFamily="34" charset="0"/>
                <a:ea typeface="Calibri" panose="020F0502020204030204" pitchFamily="34" charset="0"/>
                <a:cs typeface="Times New Roman" panose="02020603050405020304" pitchFamily="18" charset="0"/>
              </a:rPr>
              <a:t>“IRS Align” </a:t>
            </a:r>
            <a:r>
              <a:rPr lang="en-AU" sz="1400" dirty="0">
                <a:latin typeface="Calibri" panose="020F0502020204030204" pitchFamily="34" charset="0"/>
                <a:ea typeface="Calibri" panose="020F0502020204030204" pitchFamily="34" charset="0"/>
                <a:cs typeface="Times New Roman" panose="02020603050405020304" pitchFamily="18" charset="0"/>
              </a:rPr>
              <a:t>on the IOS for an instant align.</a:t>
            </a:r>
          </a:p>
          <a:p>
            <a:pPr marL="457200">
              <a:lnSpc>
                <a:spcPct val="107000"/>
              </a:lnSpc>
              <a:spcAft>
                <a:spcPts val="0"/>
              </a:spcAft>
            </a:pPr>
            <a:r>
              <a:rPr lang="en-AU" sz="1400" b="1" dirty="0">
                <a:latin typeface="Calibri" panose="020F0502020204030204" pitchFamily="34" charset="0"/>
                <a:ea typeface="Calibri" panose="020F0502020204030204" pitchFamily="34" charset="0"/>
                <a:cs typeface="Times New Roman" panose="02020603050405020304" pitchFamily="18" charset="0"/>
              </a:rPr>
              <a:t>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Select</a:t>
            </a:r>
            <a:r>
              <a:rPr lang="en-AU" sz="1400" b="1" dirty="0">
                <a:latin typeface="Calibri" panose="020F0502020204030204" pitchFamily="34" charset="0"/>
                <a:ea typeface="Calibri" panose="020F0502020204030204" pitchFamily="34" charset="0"/>
                <a:cs typeface="Times New Roman" panose="02020603050405020304" pitchFamily="18" charset="0"/>
              </a:rPr>
              <a:t> L and R Fuel Control Levers to “RUN” </a:t>
            </a:r>
            <a:r>
              <a:rPr lang="en-AU" sz="1400" dirty="0">
                <a:latin typeface="Calibri" panose="020F0502020204030204" pitchFamily="34" charset="0"/>
                <a:ea typeface="Calibri" panose="020F0502020204030204" pitchFamily="34" charset="0"/>
                <a:cs typeface="Times New Roman" panose="02020603050405020304" pitchFamily="18" charset="0"/>
              </a:rPr>
              <a:t>and select </a:t>
            </a:r>
            <a:r>
              <a:rPr lang="en-AU" sz="1400" b="1" dirty="0">
                <a:latin typeface="Calibri" panose="020F0502020204030204" pitchFamily="34" charset="0"/>
                <a:ea typeface="Calibri" panose="020F0502020204030204" pitchFamily="34" charset="0"/>
                <a:cs typeface="Times New Roman" panose="02020603050405020304" pitchFamily="18" charset="0"/>
              </a:rPr>
              <a:t>“Engine Start”</a:t>
            </a:r>
            <a:r>
              <a:rPr lang="en-AU" sz="1400" dirty="0">
                <a:latin typeface="Calibri" panose="020F0502020204030204" pitchFamily="34" charset="0"/>
                <a:ea typeface="Calibri" panose="020F0502020204030204" pitchFamily="34" charset="0"/>
                <a:cs typeface="Times New Roman" panose="02020603050405020304" pitchFamily="18" charset="0"/>
              </a:rPr>
              <a:t> on the IOS for instant engine start if required.</a:t>
            </a:r>
          </a:p>
          <a:p>
            <a:pPr marL="457200">
              <a:lnSpc>
                <a:spcPct val="107000"/>
              </a:lnSpc>
              <a:spcAft>
                <a:spcPts val="0"/>
              </a:spcAft>
            </a:pPr>
            <a:r>
              <a:rPr lang="en-AU" sz="1400" b="1" dirty="0">
                <a:latin typeface="Calibri" panose="020F0502020204030204" pitchFamily="34" charset="0"/>
                <a:ea typeface="Calibri" panose="020F0502020204030204" pitchFamily="34" charset="0"/>
                <a:cs typeface="Times New Roman" panose="02020603050405020304" pitchFamily="18" charset="0"/>
              </a:rPr>
              <a:t>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Ensure there a no unexpected </a:t>
            </a:r>
            <a:r>
              <a:rPr lang="en-AU" sz="1400" b="1" dirty="0">
                <a:latin typeface="Calibri" panose="020F0502020204030204" pitchFamily="34" charset="0"/>
                <a:ea typeface="Calibri" panose="020F0502020204030204" pitchFamily="34" charset="0"/>
                <a:cs typeface="Times New Roman" panose="02020603050405020304" pitchFamily="18" charset="0"/>
              </a:rPr>
              <a:t>ADVISORY or STATUS messages</a:t>
            </a:r>
            <a:r>
              <a:rPr lang="en-AU" sz="1400" dirty="0">
                <a:latin typeface="Calibri" panose="020F0502020204030204" pitchFamily="34" charset="0"/>
                <a:ea typeface="Calibri" panose="020F0502020204030204" pitchFamily="34" charset="0"/>
                <a:cs typeface="Times New Roman" panose="02020603050405020304" pitchFamily="18" charset="0"/>
              </a:rPr>
              <a:t>.</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lvl="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If there are you can try the following to clear the messages depending on the fault:</a:t>
            </a:r>
          </a:p>
          <a:p>
            <a:pPr lvl="1">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All Systems Reset.</a:t>
            </a:r>
          </a:p>
          <a:p>
            <a:pPr lvl="1">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Master Reset.</a:t>
            </a:r>
          </a:p>
          <a:p>
            <a:pPr lvl="1">
              <a:lnSpc>
                <a:spcPct val="107000"/>
              </a:lnSpc>
              <a:spcAft>
                <a:spcPts val="800"/>
              </a:spcAft>
            </a:pPr>
            <a:r>
              <a:rPr lang="en-AU" sz="1400" dirty="0">
                <a:latin typeface="Calibri" panose="020F0502020204030204" pitchFamily="34" charset="0"/>
                <a:ea typeface="Calibri" panose="020F0502020204030204" pitchFamily="34" charset="0"/>
                <a:cs typeface="Times New Roman" panose="02020603050405020304" pitchFamily="18" charset="0"/>
              </a:rPr>
              <a:t>L &amp; R CCR overhead reset and wait 3 minutes for the stick shaker to activate.</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547246"/>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US" sz="3200" b="1" dirty="0">
                <a:solidFill>
                  <a:schemeClr val="bg1"/>
                </a:solidFill>
              </a:rPr>
              <a:t>IOS</a:t>
            </a:r>
          </a:p>
        </p:txBody>
      </p:sp>
      <p:sp>
        <p:nvSpPr>
          <p:cNvPr id="9" name="TextBox 6"/>
          <p:cNvSpPr txBox="1">
            <a:spLocks noChangeArrowheads="1"/>
          </p:cNvSpPr>
          <p:nvPr/>
        </p:nvSpPr>
        <p:spPr bwMode="auto">
          <a:xfrm>
            <a:off x="526560" y="1252132"/>
            <a:ext cx="773475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8775" indent="-179388">
              <a:defRPr sz="2400">
                <a:solidFill>
                  <a:srgbClr val="FFFF00"/>
                </a:solidFill>
                <a:latin typeface="Arial" charset="0"/>
              </a:defRPr>
            </a:lvl1pPr>
            <a:lvl2pPr marL="742950" indent="-285750">
              <a:defRPr sz="2400">
                <a:solidFill>
                  <a:srgbClr val="FFFF00"/>
                </a:solidFill>
                <a:latin typeface="Arial" charset="0"/>
              </a:defRPr>
            </a:lvl2pPr>
            <a:lvl3pPr marL="835025" indent="-182563">
              <a:defRPr sz="2400">
                <a:solidFill>
                  <a:srgbClr val="FFFF00"/>
                </a:solidFill>
                <a:latin typeface="Arial" charset="0"/>
              </a:defRPr>
            </a:lvl3pPr>
            <a:lvl4pPr marL="1600200" indent="-228600">
              <a:defRPr sz="2400">
                <a:solidFill>
                  <a:srgbClr val="FFFF00"/>
                </a:solidFill>
                <a:latin typeface="Arial" charset="0"/>
              </a:defRPr>
            </a:lvl4pPr>
            <a:lvl5pPr marL="2057400" indent="-228600">
              <a:defRPr sz="2400">
                <a:solidFill>
                  <a:srgbClr val="FFFF00"/>
                </a:solidFill>
                <a:latin typeface="Arial" charset="0"/>
              </a:defRPr>
            </a:lvl5pPr>
            <a:lvl6pPr marL="2514600" indent="-228600" eaLnBrk="0" fontAlgn="base" hangingPunct="0">
              <a:spcBef>
                <a:spcPct val="0"/>
              </a:spcBef>
              <a:spcAft>
                <a:spcPct val="0"/>
              </a:spcAft>
              <a:defRPr sz="2400">
                <a:solidFill>
                  <a:srgbClr val="FFFF00"/>
                </a:solidFill>
                <a:latin typeface="Arial" charset="0"/>
              </a:defRPr>
            </a:lvl6pPr>
            <a:lvl7pPr marL="2971800" indent="-228600" eaLnBrk="0" fontAlgn="base" hangingPunct="0">
              <a:spcBef>
                <a:spcPct val="0"/>
              </a:spcBef>
              <a:spcAft>
                <a:spcPct val="0"/>
              </a:spcAft>
              <a:defRPr sz="2400">
                <a:solidFill>
                  <a:srgbClr val="FFFF00"/>
                </a:solidFill>
                <a:latin typeface="Arial" charset="0"/>
              </a:defRPr>
            </a:lvl7pPr>
            <a:lvl8pPr marL="3429000" indent="-228600" eaLnBrk="0" fontAlgn="base" hangingPunct="0">
              <a:spcBef>
                <a:spcPct val="0"/>
              </a:spcBef>
              <a:spcAft>
                <a:spcPct val="0"/>
              </a:spcAft>
              <a:defRPr sz="2400">
                <a:solidFill>
                  <a:srgbClr val="FFFF00"/>
                </a:solidFill>
                <a:latin typeface="Arial" charset="0"/>
              </a:defRPr>
            </a:lvl8pPr>
            <a:lvl9pPr marL="3886200" indent="-228600" eaLnBrk="0" fontAlgn="base" hangingPunct="0">
              <a:spcBef>
                <a:spcPct val="0"/>
              </a:spcBef>
              <a:spcAft>
                <a:spcPct val="0"/>
              </a:spcAft>
              <a:defRPr sz="2400">
                <a:solidFill>
                  <a:srgbClr val="FFFF00"/>
                </a:solidFill>
                <a:latin typeface="Arial" charset="0"/>
              </a:defRPr>
            </a:lvl9pPr>
          </a:lstStyle>
          <a:p>
            <a:pPr>
              <a:spcBef>
                <a:spcPct val="40000"/>
              </a:spcBef>
              <a:buFont typeface="Arial" charset="0"/>
              <a:buChar char="•"/>
            </a:pPr>
            <a:r>
              <a:rPr lang="en-AU" altLang="x-none" sz="2000" dirty="0">
                <a:solidFill>
                  <a:schemeClr val="tx1"/>
                </a:solidFill>
                <a:latin typeface="+mn-lt"/>
              </a:rPr>
              <a:t>A full Instructor Reference Manual is available through the IOS using the “Help Icon”. Access to this guide is also provided in the Instructor Training material.</a:t>
            </a:r>
          </a:p>
          <a:p>
            <a:pPr>
              <a:spcBef>
                <a:spcPct val="40000"/>
              </a:spcBef>
              <a:buFont typeface="Arial" charset="0"/>
              <a:buChar char="•"/>
            </a:pPr>
            <a:r>
              <a:rPr lang="en-AU" altLang="x-none" sz="2000" dirty="0">
                <a:solidFill>
                  <a:schemeClr val="tx1"/>
                </a:solidFill>
                <a:latin typeface="+mn-lt"/>
              </a:rPr>
              <a:t>A software simulated IOS is available in the Instructor Training material</a:t>
            </a:r>
          </a:p>
        </p:txBody>
      </p:sp>
      <p:pic>
        <p:nvPicPr>
          <p:cNvPr id="8" name="Picture 7">
            <a:extLst>
              <a:ext uri="{FF2B5EF4-FFF2-40B4-BE49-F238E27FC236}">
                <a16:creationId xmlns:a16="http://schemas.microsoft.com/office/drawing/2014/main" id="{3EBB89EB-0188-4D48-B3F0-05FBE03F49B5}"/>
              </a:ext>
            </a:extLst>
          </p:cNvPr>
          <p:cNvPicPr>
            <a:picLocks noChangeAspect="1"/>
          </p:cNvPicPr>
          <p:nvPr/>
        </p:nvPicPr>
        <p:blipFill>
          <a:blip r:embed="rId3"/>
          <a:stretch>
            <a:fillRect/>
          </a:stretch>
        </p:blipFill>
        <p:spPr>
          <a:xfrm>
            <a:off x="1328571" y="3006458"/>
            <a:ext cx="6723666" cy="3776238"/>
          </a:xfrm>
          <a:prstGeom prst="rect">
            <a:avLst/>
          </a:prstGeom>
        </p:spPr>
      </p:pic>
    </p:spTree>
    <p:extLst>
      <p:ext uri="{BB962C8B-B14F-4D97-AF65-F5344CB8AC3E}">
        <p14:creationId xmlns:p14="http://schemas.microsoft.com/office/powerpoint/2010/main" val="1760068456"/>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26559" y="0"/>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US" sz="3200" b="1" dirty="0">
                <a:solidFill>
                  <a:schemeClr val="bg1"/>
                </a:solidFill>
              </a:rPr>
              <a:t>IOS HINTS</a:t>
            </a:r>
          </a:p>
        </p:txBody>
      </p:sp>
      <p:sp>
        <p:nvSpPr>
          <p:cNvPr id="6" name="Rectangle 3"/>
          <p:cNvSpPr>
            <a:spLocks noChangeArrowheads="1"/>
          </p:cNvSpPr>
          <p:nvPr/>
        </p:nvSpPr>
        <p:spPr bwMode="auto">
          <a:xfrm>
            <a:off x="222431" y="1118795"/>
            <a:ext cx="7028223" cy="560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270000" lvl="1" indent="-277200">
              <a:spcBef>
                <a:spcPts val="600"/>
              </a:spcBef>
              <a:spcAft>
                <a:spcPts val="600"/>
              </a:spcAft>
              <a:buFont typeface="Arial" charset="0"/>
              <a:buChar char="•"/>
              <a:defRPr/>
            </a:pPr>
            <a:r>
              <a:rPr lang="en-AU" sz="2000" dirty="0">
                <a:ea typeface="Arial" charset="0"/>
                <a:cs typeface="Arial" charset="0"/>
              </a:rPr>
              <a:t>Use the Toolbar Icons on the right of the screen to select the desired tab suite.</a:t>
            </a:r>
          </a:p>
          <a:p>
            <a:pPr marL="0" lvl="1">
              <a:spcBef>
                <a:spcPts val="600"/>
              </a:spcBef>
              <a:spcAft>
                <a:spcPts val="600"/>
              </a:spcAft>
              <a:defRPr/>
            </a:pPr>
            <a:endParaRPr lang="en-AU" sz="2000" dirty="0">
              <a:ea typeface="Arial" charset="0"/>
              <a:cs typeface="Arial" charset="0"/>
            </a:endParaRPr>
          </a:p>
          <a:p>
            <a:pPr marL="270000" lvl="1" indent="-277200">
              <a:spcBef>
                <a:spcPts val="600"/>
              </a:spcBef>
              <a:spcAft>
                <a:spcPts val="600"/>
              </a:spcAft>
              <a:buFont typeface="Arial" charset="0"/>
              <a:buChar char="•"/>
              <a:defRPr/>
            </a:pPr>
            <a:r>
              <a:rPr lang="en-AU" sz="2000" dirty="0">
                <a:ea typeface="Arial" charset="0"/>
                <a:cs typeface="Arial" charset="0"/>
              </a:rPr>
              <a:t>Select the desired page from the tab suite</a:t>
            </a:r>
          </a:p>
          <a:p>
            <a:pPr marL="270000" lvl="1" indent="-277200">
              <a:spcBef>
                <a:spcPts val="600"/>
              </a:spcBef>
              <a:spcAft>
                <a:spcPts val="600"/>
              </a:spcAft>
              <a:buFont typeface="Arial" charset="0"/>
              <a:buChar char="•"/>
              <a:defRPr/>
            </a:pPr>
            <a:endParaRPr lang="en-AU" sz="2000" dirty="0">
              <a:ea typeface="Arial" charset="0"/>
              <a:cs typeface="Arial" charset="0"/>
            </a:endParaRPr>
          </a:p>
          <a:p>
            <a:pPr marL="0" lvl="1">
              <a:spcBef>
                <a:spcPts val="600"/>
              </a:spcBef>
              <a:spcAft>
                <a:spcPts val="600"/>
              </a:spcAft>
              <a:defRPr/>
            </a:pPr>
            <a:endParaRPr lang="en-AU" sz="2000" dirty="0">
              <a:ea typeface="Arial" charset="0"/>
              <a:cs typeface="Arial" charset="0"/>
            </a:endParaRPr>
          </a:p>
          <a:p>
            <a:pPr marL="0" lvl="1">
              <a:spcBef>
                <a:spcPts val="600"/>
              </a:spcBef>
              <a:spcAft>
                <a:spcPts val="600"/>
              </a:spcAft>
              <a:defRPr/>
            </a:pPr>
            <a:endParaRPr lang="en-AU" sz="2000" dirty="0">
              <a:ea typeface="Arial" charset="0"/>
              <a:cs typeface="Arial" charset="0"/>
            </a:endParaRPr>
          </a:p>
          <a:p>
            <a:pPr marL="0" lvl="1">
              <a:spcBef>
                <a:spcPts val="600"/>
              </a:spcBef>
              <a:spcAft>
                <a:spcPts val="600"/>
              </a:spcAft>
              <a:defRPr/>
            </a:pPr>
            <a:endParaRPr lang="en-AU" sz="2000" dirty="0">
              <a:ea typeface="Arial" charset="0"/>
              <a:cs typeface="Arial" charset="0"/>
            </a:endParaRPr>
          </a:p>
          <a:p>
            <a:pPr marL="342900" lvl="1" indent="-342900">
              <a:spcBef>
                <a:spcPts val="600"/>
              </a:spcBef>
              <a:spcAft>
                <a:spcPts val="600"/>
              </a:spcAft>
              <a:buFont typeface="Arial" panose="020B0604020202020204" pitchFamily="34" charset="0"/>
              <a:buChar char="•"/>
              <a:defRPr/>
            </a:pPr>
            <a:r>
              <a:rPr lang="en-AU" sz="2000" dirty="0">
                <a:ea typeface="Arial" charset="0"/>
                <a:cs typeface="Arial" charset="0"/>
              </a:rPr>
              <a:t>A tab may have multiple pages or a scrollable page. A page navigation menu will display navigation options under the Toolbar.</a:t>
            </a:r>
          </a:p>
          <a:p>
            <a:pPr marL="342900" lvl="1" indent="-342900">
              <a:spcBef>
                <a:spcPts val="600"/>
              </a:spcBef>
              <a:spcAft>
                <a:spcPts val="600"/>
              </a:spcAft>
              <a:buFont typeface="Arial" panose="020B0604020202020204" pitchFamily="34" charset="0"/>
              <a:buChar char="•"/>
              <a:defRPr/>
            </a:pPr>
            <a:r>
              <a:rPr lang="en-AU" sz="2000" dirty="0">
                <a:ea typeface="Arial" charset="0"/>
                <a:cs typeface="Arial" charset="0"/>
              </a:rPr>
              <a:t>If visuals “Time Out” turn back on using “Secondary Display” on IOS. Use Toggle Display Icon to show Secondary Display.</a:t>
            </a:r>
          </a:p>
        </p:txBody>
      </p:sp>
      <p:pic>
        <p:nvPicPr>
          <p:cNvPr id="4" name="Picture 3">
            <a:extLst>
              <a:ext uri="{FF2B5EF4-FFF2-40B4-BE49-F238E27FC236}">
                <a16:creationId xmlns:a16="http://schemas.microsoft.com/office/drawing/2014/main" id="{AF63DC27-189F-4D77-91C7-74F290164DA0}"/>
              </a:ext>
            </a:extLst>
          </p:cNvPr>
          <p:cNvPicPr>
            <a:picLocks noChangeAspect="1"/>
          </p:cNvPicPr>
          <p:nvPr/>
        </p:nvPicPr>
        <p:blipFill>
          <a:blip r:embed="rId3"/>
          <a:stretch>
            <a:fillRect/>
          </a:stretch>
        </p:blipFill>
        <p:spPr>
          <a:xfrm>
            <a:off x="7398782" y="1118795"/>
            <a:ext cx="1235256" cy="2068902"/>
          </a:xfrm>
          <a:prstGeom prst="rect">
            <a:avLst/>
          </a:prstGeom>
        </p:spPr>
      </p:pic>
      <p:pic>
        <p:nvPicPr>
          <p:cNvPr id="7" name="Picture 6">
            <a:extLst>
              <a:ext uri="{FF2B5EF4-FFF2-40B4-BE49-F238E27FC236}">
                <a16:creationId xmlns:a16="http://schemas.microsoft.com/office/drawing/2014/main" id="{A93D0C36-D750-4242-9F5E-0E1EDFDEA7F7}"/>
              </a:ext>
            </a:extLst>
          </p:cNvPr>
          <p:cNvPicPr>
            <a:picLocks noChangeAspect="1"/>
          </p:cNvPicPr>
          <p:nvPr/>
        </p:nvPicPr>
        <p:blipFill>
          <a:blip r:embed="rId4"/>
          <a:stretch>
            <a:fillRect/>
          </a:stretch>
        </p:blipFill>
        <p:spPr>
          <a:xfrm>
            <a:off x="1215048" y="2893739"/>
            <a:ext cx="5502076" cy="1625032"/>
          </a:xfrm>
          <a:prstGeom prst="rect">
            <a:avLst/>
          </a:prstGeom>
        </p:spPr>
      </p:pic>
      <p:pic>
        <p:nvPicPr>
          <p:cNvPr id="9" name="Picture 8">
            <a:extLst>
              <a:ext uri="{FF2B5EF4-FFF2-40B4-BE49-F238E27FC236}">
                <a16:creationId xmlns:a16="http://schemas.microsoft.com/office/drawing/2014/main" id="{C321C41B-FF56-44B5-92D6-FE415E170E0F}"/>
              </a:ext>
            </a:extLst>
          </p:cNvPr>
          <p:cNvPicPr>
            <a:picLocks noChangeAspect="1"/>
          </p:cNvPicPr>
          <p:nvPr/>
        </p:nvPicPr>
        <p:blipFill>
          <a:blip r:embed="rId5"/>
          <a:stretch>
            <a:fillRect/>
          </a:stretch>
        </p:blipFill>
        <p:spPr>
          <a:xfrm>
            <a:off x="7390356" y="3429000"/>
            <a:ext cx="1342884" cy="1809974"/>
          </a:xfrm>
          <a:prstGeom prst="rect">
            <a:avLst/>
          </a:prstGeom>
        </p:spPr>
      </p:pic>
      <p:pic>
        <p:nvPicPr>
          <p:cNvPr id="10" name="Picture 9">
            <a:extLst>
              <a:ext uri="{FF2B5EF4-FFF2-40B4-BE49-F238E27FC236}">
                <a16:creationId xmlns:a16="http://schemas.microsoft.com/office/drawing/2014/main" id="{2C7C1B40-7397-4602-91FE-31260BB89E75}"/>
              </a:ext>
            </a:extLst>
          </p:cNvPr>
          <p:cNvPicPr>
            <a:picLocks noChangeAspect="1"/>
          </p:cNvPicPr>
          <p:nvPr/>
        </p:nvPicPr>
        <p:blipFill>
          <a:blip r:embed="rId6"/>
          <a:stretch>
            <a:fillRect/>
          </a:stretch>
        </p:blipFill>
        <p:spPr>
          <a:xfrm>
            <a:off x="7723660" y="5542133"/>
            <a:ext cx="676275" cy="762000"/>
          </a:xfrm>
          <a:prstGeom prst="rect">
            <a:avLst/>
          </a:prstGeom>
        </p:spPr>
      </p:pic>
    </p:spTree>
    <p:extLst>
      <p:ext uri="{BB962C8B-B14F-4D97-AF65-F5344CB8AC3E}">
        <p14:creationId xmlns:p14="http://schemas.microsoft.com/office/powerpoint/2010/main" val="1466296927"/>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8B95-AFED-495B-86D6-3A615BA2C840}"/>
              </a:ext>
            </a:extLst>
          </p:cNvPr>
          <p:cNvSpPr>
            <a:spLocks noGrp="1"/>
          </p:cNvSpPr>
          <p:nvPr>
            <p:ph type="title"/>
          </p:nvPr>
        </p:nvSpPr>
        <p:spPr/>
        <p:txBody>
          <a:bodyPr/>
          <a:lstStyle/>
          <a:p>
            <a:pPr algn="ctr"/>
            <a:r>
              <a:rPr lang="en-AU" dirty="0"/>
              <a:t>Part 1</a:t>
            </a:r>
          </a:p>
        </p:txBody>
      </p:sp>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KNOWN ISSUES</a:t>
            </a:r>
          </a:p>
        </p:txBody>
      </p:sp>
      <p:sp>
        <p:nvSpPr>
          <p:cNvPr id="7" name="Content Placeholder 3">
            <a:extLst>
              <a:ext uri="{FF2B5EF4-FFF2-40B4-BE49-F238E27FC236}">
                <a16:creationId xmlns:a16="http://schemas.microsoft.com/office/drawing/2014/main" id="{3EFB733C-0AFD-4240-8A9C-2E81799BC245}"/>
              </a:ext>
            </a:extLst>
          </p:cNvPr>
          <p:cNvSpPr>
            <a:spLocks noGrp="1"/>
          </p:cNvSpPr>
          <p:nvPr>
            <p:ph idx="1"/>
          </p:nvPr>
        </p:nvSpPr>
        <p:spPr>
          <a:xfrm>
            <a:off x="107576" y="1404730"/>
            <a:ext cx="8526463" cy="5087509"/>
          </a:xfrm>
        </p:spPr>
        <p:txBody>
          <a:bodyPr>
            <a:normAutofit/>
          </a:bodyPr>
          <a:lstStyle/>
          <a:p>
            <a:pPr marL="342900" lvl="1" indent="0">
              <a:buNone/>
            </a:pPr>
            <a:r>
              <a:rPr lang="en-AU" dirty="0"/>
              <a:t>REFER TO TECHLOG FOR UP TO DATE INFORMATION</a:t>
            </a:r>
          </a:p>
          <a:p>
            <a:pPr lvl="1"/>
            <a:r>
              <a:rPr lang="en-AU" dirty="0"/>
              <a:t>Flight Controls – A grainy feel/effect is evident through the </a:t>
            </a:r>
            <a:r>
              <a:rPr lang="en-AU" dirty="0" err="1"/>
              <a:t>Capt’s</a:t>
            </a:r>
            <a:r>
              <a:rPr lang="en-AU" dirty="0"/>
              <a:t> &amp; FO’s column/wheel during the flight control checks. This is a system limitation and is not felt during normal flight. It has been assessed as acceptable.</a:t>
            </a:r>
          </a:p>
          <a:p>
            <a:pPr lvl="1"/>
            <a:r>
              <a:rPr lang="en-AU" dirty="0"/>
              <a:t>Visual Focus / clarity – some sign boards approach lighting etc can appear out of focus. These are still within required limits however improvements are ongoing.</a:t>
            </a:r>
          </a:p>
          <a:p>
            <a:pPr lvl="1"/>
            <a:r>
              <a:rPr lang="en-AU" dirty="0"/>
              <a:t>If motion or controls trip off the simulator will come off motion however the bridge must be manually lowered. This is by design. Ensure simulator has lowered to correct position before using the manual bridge button near simulator entry door. If any doubt exists contact maintenance.</a:t>
            </a:r>
          </a:p>
          <a:p>
            <a:pPr lvl="1"/>
            <a:r>
              <a:rPr lang="en-AU" dirty="0"/>
              <a:t>Capt ALTN ATT – It has been observed at times when selecting the </a:t>
            </a:r>
            <a:r>
              <a:rPr lang="en-AU" dirty="0" err="1"/>
              <a:t>Capt’s</a:t>
            </a:r>
            <a:r>
              <a:rPr lang="en-AU" dirty="0"/>
              <a:t> AIR DATA/ATT switch to ALTN the </a:t>
            </a:r>
            <a:r>
              <a:rPr lang="en-AU" dirty="0" err="1"/>
              <a:t>Capts</a:t>
            </a:r>
            <a:r>
              <a:rPr lang="en-AU" dirty="0"/>
              <a:t> attitude display blanks. This has training ramifications during an Airspeed Unreliable event. It is suggested to check the function of this switch prior to conducting an Airspeed Unreliable Event. This can be rectified by powering down the aircraft as per FCOM procedure and then powering up as per START UP procedure in this guide. Or a sim reload by maintenance staff</a:t>
            </a:r>
          </a:p>
          <a:p>
            <a:pPr lvl="1"/>
            <a:endParaRPr lang="en-AU" dirty="0"/>
          </a:p>
        </p:txBody>
      </p:sp>
    </p:spTree>
    <p:extLst>
      <p:ext uri="{BB962C8B-B14F-4D97-AF65-F5344CB8AC3E}">
        <p14:creationId xmlns:p14="http://schemas.microsoft.com/office/powerpoint/2010/main" val="94614165"/>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8B95-AFED-495B-86D6-3A615BA2C840}"/>
              </a:ext>
            </a:extLst>
          </p:cNvPr>
          <p:cNvSpPr>
            <a:spLocks noGrp="1"/>
          </p:cNvSpPr>
          <p:nvPr>
            <p:ph type="title"/>
          </p:nvPr>
        </p:nvSpPr>
        <p:spPr/>
        <p:txBody>
          <a:bodyPr/>
          <a:lstStyle/>
          <a:p>
            <a:pPr algn="ctr"/>
            <a:r>
              <a:rPr lang="en-AU" dirty="0"/>
              <a:t>Part 1</a:t>
            </a:r>
          </a:p>
        </p:txBody>
      </p:sp>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KNOWN ISSUES</a:t>
            </a:r>
          </a:p>
        </p:txBody>
      </p:sp>
      <p:sp>
        <p:nvSpPr>
          <p:cNvPr id="7" name="Content Placeholder 3">
            <a:extLst>
              <a:ext uri="{FF2B5EF4-FFF2-40B4-BE49-F238E27FC236}">
                <a16:creationId xmlns:a16="http://schemas.microsoft.com/office/drawing/2014/main" id="{3EFB733C-0AFD-4240-8A9C-2E81799BC245}"/>
              </a:ext>
            </a:extLst>
          </p:cNvPr>
          <p:cNvSpPr>
            <a:spLocks noGrp="1"/>
          </p:cNvSpPr>
          <p:nvPr>
            <p:ph idx="1"/>
          </p:nvPr>
        </p:nvSpPr>
        <p:spPr>
          <a:xfrm>
            <a:off x="75304" y="1404730"/>
            <a:ext cx="8692178" cy="5087509"/>
          </a:xfrm>
        </p:spPr>
        <p:txBody>
          <a:bodyPr>
            <a:normAutofit/>
          </a:bodyPr>
          <a:lstStyle/>
          <a:p>
            <a:pPr marL="342900" lvl="1" indent="0">
              <a:buNone/>
            </a:pPr>
            <a:r>
              <a:rPr lang="en-AU" dirty="0"/>
              <a:t>REFER TO TECHLOG FOR UP TO DATE INFORMATION</a:t>
            </a:r>
          </a:p>
          <a:p>
            <a:pPr lvl="1"/>
            <a:r>
              <a:rPr lang="en-AU" dirty="0"/>
              <a:t>Hot Mic – A hot mic function as fitted to the CAE Simulator is not currently available</a:t>
            </a:r>
          </a:p>
          <a:p>
            <a:pPr lvl="1"/>
            <a:r>
              <a:rPr lang="en-AU" dirty="0"/>
              <a:t>FMC staying in Air Mode on ground – It has been observed that Thrust Ref is GA and unable to enter </a:t>
            </a:r>
            <a:r>
              <a:rPr lang="en-AU" dirty="0" err="1"/>
              <a:t>takeoff</a:t>
            </a:r>
            <a:r>
              <a:rPr lang="en-AU" dirty="0"/>
              <a:t> thrust and speeds on the ground. FIX - Park the brake, remove Flight Freeze, select Idle reverse, de select idle reverse. FMC should change to On Ground Logic. (This also occurs and the fix works on the CAE simulator)</a:t>
            </a:r>
          </a:p>
          <a:p>
            <a:pPr lvl="1"/>
            <a:r>
              <a:rPr lang="en-AU" dirty="0"/>
              <a:t>Snap Shot Function – This function is currently not working. Do not use</a:t>
            </a:r>
          </a:p>
          <a:p>
            <a:pPr lvl="1"/>
            <a:r>
              <a:rPr lang="en-AU" dirty="0"/>
              <a:t>After a sim reload check database – Check correct Nav Database (date), Checklist Database (QF load) and Moving Map database (date) after a sim reload.</a:t>
            </a:r>
          </a:p>
          <a:p>
            <a:pPr lvl="1"/>
            <a:r>
              <a:rPr lang="en-AU" dirty="0"/>
              <a:t>C VHF Data – After a sim re load Data not selected on </a:t>
            </a:r>
            <a:r>
              <a:rPr lang="en-AU" dirty="0" err="1"/>
              <a:t>center</a:t>
            </a:r>
            <a:r>
              <a:rPr lang="en-AU" dirty="0"/>
              <a:t> VHF. Go to COMM&gt;MANAGER&gt;VHF&gt; DEFAULT RADIO MODE DATA &gt; ON</a:t>
            </a:r>
          </a:p>
          <a:p>
            <a:pPr lvl="1"/>
            <a:r>
              <a:rPr lang="en-AU" dirty="0"/>
              <a:t>Inflight weight changes will cause an Airspeed Unreliable – System Reset before removing Flight Freeze</a:t>
            </a:r>
          </a:p>
          <a:p>
            <a:pPr lvl="1"/>
            <a:r>
              <a:rPr lang="en-AU" dirty="0"/>
              <a:t>System Reset in air cause Flight Freeze – this is by design to ensure a flight control reset does not cause a pitch change.</a:t>
            </a:r>
          </a:p>
          <a:p>
            <a:pPr lvl="1"/>
            <a:endParaRPr lang="en-AU" dirty="0"/>
          </a:p>
          <a:p>
            <a:pPr lvl="1"/>
            <a:endParaRPr lang="en-AU" dirty="0"/>
          </a:p>
          <a:p>
            <a:pPr lvl="1"/>
            <a:endParaRPr lang="en-AU" dirty="0"/>
          </a:p>
        </p:txBody>
      </p:sp>
    </p:spTree>
    <p:extLst>
      <p:ext uri="{BB962C8B-B14F-4D97-AF65-F5344CB8AC3E}">
        <p14:creationId xmlns:p14="http://schemas.microsoft.com/office/powerpoint/2010/main" val="2597915502"/>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8B95-AFED-495B-86D6-3A615BA2C840}"/>
              </a:ext>
            </a:extLst>
          </p:cNvPr>
          <p:cNvSpPr>
            <a:spLocks noGrp="1"/>
          </p:cNvSpPr>
          <p:nvPr>
            <p:ph type="title"/>
          </p:nvPr>
        </p:nvSpPr>
        <p:spPr/>
        <p:txBody>
          <a:bodyPr/>
          <a:lstStyle/>
          <a:p>
            <a:pPr algn="ctr"/>
            <a:r>
              <a:rPr lang="en-AU" dirty="0"/>
              <a:t>Part 1</a:t>
            </a:r>
          </a:p>
        </p:txBody>
      </p:sp>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WEATHER AND WEIGHTS</a:t>
            </a:r>
          </a:p>
        </p:txBody>
      </p:sp>
      <p:sp>
        <p:nvSpPr>
          <p:cNvPr id="3" name="Content Placeholder 2"/>
          <p:cNvSpPr>
            <a:spLocks noGrp="1"/>
          </p:cNvSpPr>
          <p:nvPr>
            <p:ph idx="1"/>
          </p:nvPr>
        </p:nvSpPr>
        <p:spPr>
          <a:xfrm>
            <a:off x="633845" y="1409253"/>
            <a:ext cx="7886700" cy="4770886"/>
          </a:xfrm>
        </p:spPr>
        <p:txBody>
          <a:bodyPr/>
          <a:lstStyle/>
          <a:p>
            <a:r>
              <a:rPr lang="en-US" dirty="0"/>
              <a:t>Weather is set using the Environment Control tab suite</a:t>
            </a:r>
          </a:p>
          <a:p>
            <a:endParaRPr lang="en-US" dirty="0"/>
          </a:p>
          <a:p>
            <a:r>
              <a:rPr lang="en-US" dirty="0"/>
              <a:t>Weights are set using the Aircraft Control tab suite </a:t>
            </a:r>
          </a:p>
          <a:p>
            <a:endParaRPr lang="en-US" dirty="0"/>
          </a:p>
          <a:p>
            <a:r>
              <a:rPr lang="en-US" dirty="0"/>
              <a:t>When adjusting weather conditions and weights the new conditions take time to adjust. The status of the change can be watched in the status table.</a:t>
            </a:r>
          </a:p>
        </p:txBody>
      </p:sp>
      <p:pic>
        <p:nvPicPr>
          <p:cNvPr id="4" name="Picture 3">
            <a:extLst>
              <a:ext uri="{FF2B5EF4-FFF2-40B4-BE49-F238E27FC236}">
                <a16:creationId xmlns:a16="http://schemas.microsoft.com/office/drawing/2014/main" id="{708D07DD-4197-476B-80D8-18267A93AFBB}"/>
              </a:ext>
            </a:extLst>
          </p:cNvPr>
          <p:cNvPicPr>
            <a:picLocks noChangeAspect="1"/>
          </p:cNvPicPr>
          <p:nvPr/>
        </p:nvPicPr>
        <p:blipFill>
          <a:blip r:embed="rId2"/>
          <a:stretch>
            <a:fillRect/>
          </a:stretch>
        </p:blipFill>
        <p:spPr>
          <a:xfrm>
            <a:off x="7677180" y="1252506"/>
            <a:ext cx="600075" cy="695325"/>
          </a:xfrm>
          <a:prstGeom prst="rect">
            <a:avLst/>
          </a:prstGeom>
        </p:spPr>
      </p:pic>
      <p:pic>
        <p:nvPicPr>
          <p:cNvPr id="6" name="Picture 5">
            <a:extLst>
              <a:ext uri="{FF2B5EF4-FFF2-40B4-BE49-F238E27FC236}">
                <a16:creationId xmlns:a16="http://schemas.microsoft.com/office/drawing/2014/main" id="{95A93E30-7862-436F-B55A-837AA7DEC595}"/>
              </a:ext>
            </a:extLst>
          </p:cNvPr>
          <p:cNvPicPr>
            <a:picLocks noChangeAspect="1"/>
          </p:cNvPicPr>
          <p:nvPr/>
        </p:nvPicPr>
        <p:blipFill>
          <a:blip r:embed="rId3"/>
          <a:stretch>
            <a:fillRect/>
          </a:stretch>
        </p:blipFill>
        <p:spPr>
          <a:xfrm>
            <a:off x="7677180" y="2104578"/>
            <a:ext cx="590550" cy="676275"/>
          </a:xfrm>
          <a:prstGeom prst="rect">
            <a:avLst/>
          </a:prstGeom>
        </p:spPr>
      </p:pic>
      <p:pic>
        <p:nvPicPr>
          <p:cNvPr id="7" name="Picture 6">
            <a:extLst>
              <a:ext uri="{FF2B5EF4-FFF2-40B4-BE49-F238E27FC236}">
                <a16:creationId xmlns:a16="http://schemas.microsoft.com/office/drawing/2014/main" id="{556488E9-72B6-47AE-8711-BAB38CE88269}"/>
              </a:ext>
            </a:extLst>
          </p:cNvPr>
          <p:cNvPicPr>
            <a:picLocks noChangeAspect="1"/>
          </p:cNvPicPr>
          <p:nvPr/>
        </p:nvPicPr>
        <p:blipFill>
          <a:blip r:embed="rId4"/>
          <a:stretch>
            <a:fillRect/>
          </a:stretch>
        </p:blipFill>
        <p:spPr>
          <a:xfrm>
            <a:off x="1457771" y="3953437"/>
            <a:ext cx="6219409" cy="2226702"/>
          </a:xfrm>
          <a:prstGeom prst="rect">
            <a:avLst/>
          </a:prstGeom>
        </p:spPr>
      </p:pic>
    </p:spTree>
    <p:extLst>
      <p:ext uri="{BB962C8B-B14F-4D97-AF65-F5344CB8AC3E}">
        <p14:creationId xmlns:p14="http://schemas.microsoft.com/office/powerpoint/2010/main" val="3693029291"/>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8B95-AFED-495B-86D6-3A615BA2C840}"/>
              </a:ext>
            </a:extLst>
          </p:cNvPr>
          <p:cNvSpPr>
            <a:spLocks noGrp="1"/>
          </p:cNvSpPr>
          <p:nvPr>
            <p:ph type="title"/>
          </p:nvPr>
        </p:nvSpPr>
        <p:spPr/>
        <p:txBody>
          <a:bodyPr/>
          <a:lstStyle/>
          <a:p>
            <a:pPr algn="ctr"/>
            <a:r>
              <a:rPr lang="en-AU" dirty="0"/>
              <a:t>Part 1</a:t>
            </a:r>
          </a:p>
        </p:txBody>
      </p:sp>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WX, WEIGHTS HINTS AND TRICKS</a:t>
            </a:r>
          </a:p>
        </p:txBody>
      </p:sp>
      <p:sp>
        <p:nvSpPr>
          <p:cNvPr id="3" name="Content Placeholder 2"/>
          <p:cNvSpPr>
            <a:spLocks noGrp="1"/>
          </p:cNvSpPr>
          <p:nvPr>
            <p:ph idx="1"/>
          </p:nvPr>
        </p:nvSpPr>
        <p:spPr>
          <a:xfrm>
            <a:off x="633845" y="1409253"/>
            <a:ext cx="7886700" cy="5335792"/>
          </a:xfrm>
        </p:spPr>
        <p:txBody>
          <a:bodyPr>
            <a:normAutofit fontScale="85000" lnSpcReduction="20000"/>
          </a:bodyPr>
          <a:lstStyle/>
          <a:p>
            <a:r>
              <a:rPr lang="en-US" sz="2600" dirty="0"/>
              <a:t>Changing the </a:t>
            </a:r>
            <a:r>
              <a:rPr lang="en-US" sz="2600" b="1" dirty="0"/>
              <a:t>weight</a:t>
            </a:r>
            <a:r>
              <a:rPr lang="en-US" sz="2600" dirty="0"/>
              <a:t> of the aircraft in flight will result in an </a:t>
            </a:r>
            <a:r>
              <a:rPr lang="en-US" sz="2600" b="1" dirty="0"/>
              <a:t>Airspeed Unreliable</a:t>
            </a:r>
            <a:r>
              <a:rPr lang="en-US" sz="2600" dirty="0"/>
              <a:t> unless a </a:t>
            </a:r>
            <a:r>
              <a:rPr lang="en-US" sz="2600" b="1" dirty="0"/>
              <a:t>System Reset </a:t>
            </a:r>
            <a:r>
              <a:rPr lang="en-US" sz="2600" dirty="0"/>
              <a:t>is performed</a:t>
            </a:r>
          </a:p>
          <a:p>
            <a:r>
              <a:rPr lang="en-US" sz="2600" dirty="0"/>
              <a:t>Changing cabin occupancy will adjust weights do this before other weight adjustments</a:t>
            </a:r>
          </a:p>
          <a:p>
            <a:r>
              <a:rPr lang="en-US" sz="2600" b="1" dirty="0" err="1"/>
              <a:t>Windshear</a:t>
            </a:r>
            <a:endParaRPr lang="en-US" sz="2600" b="1" dirty="0"/>
          </a:p>
          <a:p>
            <a:pPr lvl="1"/>
            <a:r>
              <a:rPr lang="en-US" sz="2600" dirty="0"/>
              <a:t>A number of </a:t>
            </a:r>
            <a:r>
              <a:rPr lang="en-US" sz="2600" dirty="0" err="1"/>
              <a:t>windshear</a:t>
            </a:r>
            <a:r>
              <a:rPr lang="en-US" sz="2600" dirty="0"/>
              <a:t> profiles are available – click on the Help Icon to view the effects of each profile</a:t>
            </a:r>
          </a:p>
          <a:p>
            <a:pPr lvl="1"/>
            <a:r>
              <a:rPr lang="en-US" sz="2600" dirty="0"/>
              <a:t>The profiles are set as a percentage</a:t>
            </a:r>
          </a:p>
          <a:p>
            <a:pPr lvl="2"/>
            <a:r>
              <a:rPr lang="en-US" sz="2600" dirty="0"/>
              <a:t>The profile intensities approximate the CAE settings as follows</a:t>
            </a:r>
          </a:p>
          <a:p>
            <a:pPr lvl="3"/>
            <a:r>
              <a:rPr lang="en-US" sz="2600" dirty="0"/>
              <a:t>Light – 25%</a:t>
            </a:r>
          </a:p>
          <a:p>
            <a:pPr lvl="3"/>
            <a:r>
              <a:rPr lang="en-US" sz="2600" dirty="0"/>
              <a:t>Moderate – 55% </a:t>
            </a:r>
          </a:p>
          <a:p>
            <a:pPr lvl="3"/>
            <a:r>
              <a:rPr lang="en-US" sz="2600" dirty="0"/>
              <a:t>Severe – 80%</a:t>
            </a:r>
          </a:p>
          <a:p>
            <a:pPr lvl="3"/>
            <a:r>
              <a:rPr lang="en-US" sz="2600" dirty="0"/>
              <a:t>Non-recoverable – 100%</a:t>
            </a:r>
          </a:p>
          <a:p>
            <a:pPr lvl="2"/>
            <a:r>
              <a:rPr lang="en-US" sz="2750" dirty="0"/>
              <a:t>55% has been assessed as a good training point</a:t>
            </a:r>
          </a:p>
          <a:p>
            <a:pPr lvl="2"/>
            <a:r>
              <a:rPr lang="en-US" sz="2750" dirty="0"/>
              <a:t>For WTA VR-8 at heavy weights a </a:t>
            </a:r>
            <a:r>
              <a:rPr lang="en-US" sz="2750" dirty="0" err="1"/>
              <a:t>Windshear</a:t>
            </a:r>
            <a:r>
              <a:rPr lang="en-US" sz="2750" dirty="0"/>
              <a:t> warning will not be issued as the acceleration rate is such that the aircraft will take off with a steady wind – strong tail wind and not sense a W</a:t>
            </a:r>
            <a:r>
              <a:rPr lang="en-US" sz="2750"/>
              <a:t>indshear</a:t>
            </a:r>
            <a:r>
              <a:rPr lang="en-US" sz="2750" dirty="0"/>
              <a:t>. 30% will produce a warning.</a:t>
            </a:r>
          </a:p>
          <a:p>
            <a:pPr lvl="3"/>
            <a:endParaRPr lang="en-US" sz="2600" dirty="0"/>
          </a:p>
          <a:p>
            <a:pPr marL="1028700" lvl="3" indent="0">
              <a:buNone/>
            </a:pPr>
            <a:endParaRPr lang="en-US" sz="2000" dirty="0"/>
          </a:p>
        </p:txBody>
      </p:sp>
    </p:spTree>
    <p:extLst>
      <p:ext uri="{BB962C8B-B14F-4D97-AF65-F5344CB8AC3E}">
        <p14:creationId xmlns:p14="http://schemas.microsoft.com/office/powerpoint/2010/main" val="1793199883"/>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8B95-AFED-495B-86D6-3A615BA2C840}"/>
              </a:ext>
            </a:extLst>
          </p:cNvPr>
          <p:cNvSpPr>
            <a:spLocks noGrp="1"/>
          </p:cNvSpPr>
          <p:nvPr>
            <p:ph type="title"/>
          </p:nvPr>
        </p:nvSpPr>
        <p:spPr/>
        <p:txBody>
          <a:bodyPr/>
          <a:lstStyle/>
          <a:p>
            <a:pPr algn="ctr"/>
            <a:r>
              <a:rPr lang="en-AU" dirty="0"/>
              <a:t>Part 1</a:t>
            </a:r>
          </a:p>
        </p:txBody>
      </p:sp>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WX, WEIGHTS HINTS AND TRICKS</a:t>
            </a:r>
          </a:p>
        </p:txBody>
      </p:sp>
      <p:sp>
        <p:nvSpPr>
          <p:cNvPr id="3" name="Content Placeholder 2"/>
          <p:cNvSpPr>
            <a:spLocks noGrp="1"/>
          </p:cNvSpPr>
          <p:nvPr>
            <p:ph idx="1"/>
          </p:nvPr>
        </p:nvSpPr>
        <p:spPr>
          <a:xfrm>
            <a:off x="633845" y="1409253"/>
            <a:ext cx="7886700" cy="5335792"/>
          </a:xfrm>
        </p:spPr>
        <p:txBody>
          <a:bodyPr>
            <a:normAutofit/>
          </a:bodyPr>
          <a:lstStyle/>
          <a:p>
            <a:r>
              <a:rPr lang="en-US" sz="2400" b="1" dirty="0"/>
              <a:t>Microburst/Predictive </a:t>
            </a:r>
            <a:r>
              <a:rPr lang="en-US" sz="2400" b="1" dirty="0" err="1"/>
              <a:t>Windshear</a:t>
            </a:r>
            <a:endParaRPr lang="en-US" sz="2400" b="1" dirty="0"/>
          </a:p>
          <a:p>
            <a:pPr lvl="1"/>
            <a:r>
              <a:rPr lang="en-US" sz="2400" dirty="0"/>
              <a:t>Check Intensity as at time of writing some default values are incorrect</a:t>
            </a:r>
          </a:p>
          <a:p>
            <a:pPr lvl="1"/>
            <a:r>
              <a:rPr lang="en-US" sz="2400" dirty="0"/>
              <a:t>Ensure </a:t>
            </a:r>
            <a:r>
              <a:rPr lang="en-US" sz="2400" dirty="0" err="1"/>
              <a:t>Predicitive</a:t>
            </a:r>
            <a:r>
              <a:rPr lang="en-US" sz="2400" dirty="0"/>
              <a:t> </a:t>
            </a:r>
            <a:r>
              <a:rPr lang="en-US" sz="2400" dirty="0" err="1"/>
              <a:t>Windshear</a:t>
            </a:r>
            <a:r>
              <a:rPr lang="en-US" sz="2400" dirty="0"/>
              <a:t> Detection System enabled</a:t>
            </a:r>
          </a:p>
          <a:p>
            <a:pPr lvl="1"/>
            <a:r>
              <a:rPr lang="en-US" sz="2400" dirty="0"/>
              <a:t>When </a:t>
            </a:r>
            <a:r>
              <a:rPr lang="en-US" sz="2400" dirty="0" err="1"/>
              <a:t>windshear</a:t>
            </a:r>
            <a:r>
              <a:rPr lang="en-US" sz="2400" dirty="0"/>
              <a:t> removed storm must be manually removed</a:t>
            </a:r>
          </a:p>
          <a:p>
            <a:pPr marL="1028700" lvl="3" indent="0">
              <a:buNone/>
            </a:pPr>
            <a:endParaRPr lang="en-US" sz="2000" dirty="0"/>
          </a:p>
        </p:txBody>
      </p:sp>
    </p:spTree>
    <p:extLst>
      <p:ext uri="{BB962C8B-B14F-4D97-AF65-F5344CB8AC3E}">
        <p14:creationId xmlns:p14="http://schemas.microsoft.com/office/powerpoint/2010/main" val="1390709274"/>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8B95-AFED-495B-86D6-3A615BA2C840}"/>
              </a:ext>
            </a:extLst>
          </p:cNvPr>
          <p:cNvSpPr>
            <a:spLocks noGrp="1"/>
          </p:cNvSpPr>
          <p:nvPr>
            <p:ph type="title"/>
          </p:nvPr>
        </p:nvSpPr>
        <p:spPr/>
        <p:txBody>
          <a:bodyPr/>
          <a:lstStyle/>
          <a:p>
            <a:pPr algn="ctr"/>
            <a:r>
              <a:rPr lang="en-AU" dirty="0"/>
              <a:t>Part 1</a:t>
            </a:r>
          </a:p>
        </p:txBody>
      </p:sp>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AUTOLESSON PLANS</a:t>
            </a:r>
          </a:p>
        </p:txBody>
      </p:sp>
      <p:sp>
        <p:nvSpPr>
          <p:cNvPr id="3" name="Content Placeholder 2"/>
          <p:cNvSpPr>
            <a:spLocks noGrp="1"/>
          </p:cNvSpPr>
          <p:nvPr>
            <p:ph idx="1"/>
          </p:nvPr>
        </p:nvSpPr>
        <p:spPr>
          <a:xfrm>
            <a:off x="633845" y="1409253"/>
            <a:ext cx="7886700" cy="5335792"/>
          </a:xfrm>
        </p:spPr>
        <p:txBody>
          <a:bodyPr>
            <a:normAutofit fontScale="92500" lnSpcReduction="20000"/>
          </a:bodyPr>
          <a:lstStyle/>
          <a:p>
            <a:r>
              <a:rPr lang="en-US" sz="2750" dirty="0"/>
              <a:t>Most current sessions have an Auto Lesson Plan loaded</a:t>
            </a:r>
          </a:p>
          <a:p>
            <a:pPr lvl="1"/>
            <a:r>
              <a:rPr lang="en-US" sz="2450" dirty="0"/>
              <a:t>As a minimum they have the starting WX, weights and reposition</a:t>
            </a:r>
          </a:p>
          <a:p>
            <a:pPr lvl="1"/>
            <a:r>
              <a:rPr lang="en-US" sz="2450" dirty="0"/>
              <a:t>LOS/LOFT scenarios have more detailed Auto Lesson Plans</a:t>
            </a:r>
          </a:p>
          <a:p>
            <a:pPr lvl="1"/>
            <a:r>
              <a:rPr lang="en-US" sz="2450" dirty="0"/>
              <a:t>For changes to lesson plans or to report problems </a:t>
            </a:r>
            <a:r>
              <a:rPr lang="en-US" sz="2450" dirty="0">
                <a:hlinkClick r:id="rId2"/>
              </a:rPr>
              <a:t>peterjansen@qantas.com.au</a:t>
            </a:r>
            <a:endParaRPr lang="en-US" sz="2450" dirty="0"/>
          </a:p>
          <a:p>
            <a:pPr lvl="1"/>
            <a:r>
              <a:rPr lang="en-US" sz="2450" dirty="0"/>
              <a:t>If all lessons are missing please make a tech log entry</a:t>
            </a:r>
          </a:p>
          <a:p>
            <a:r>
              <a:rPr lang="en-US" sz="2750" dirty="0"/>
              <a:t>To start an Auto Lesson Plan click on the Lesson Plan Icon in the Task Bar </a:t>
            </a:r>
          </a:p>
          <a:p>
            <a:pPr marL="0" indent="0">
              <a:buNone/>
            </a:pPr>
            <a:endParaRPr lang="en-US" sz="2750" dirty="0"/>
          </a:p>
          <a:p>
            <a:r>
              <a:rPr lang="en-US" sz="2750" dirty="0"/>
              <a:t>Click on the desired Lesson and Click On View</a:t>
            </a:r>
          </a:p>
          <a:p>
            <a:pPr lvl="1"/>
            <a:r>
              <a:rPr lang="en-US" sz="2450" dirty="0"/>
              <a:t>If view is “grayed out” click on Refresh Table</a:t>
            </a:r>
          </a:p>
          <a:p>
            <a:pPr marL="0" indent="0">
              <a:buNone/>
            </a:pPr>
            <a:endParaRPr lang="en-US" sz="2750" dirty="0"/>
          </a:p>
          <a:p>
            <a:r>
              <a:rPr lang="en-US" sz="2750" dirty="0"/>
              <a:t> When the lesson is displayed click on Start Lesson</a:t>
            </a:r>
          </a:p>
          <a:p>
            <a:pPr marL="0" indent="0">
              <a:buNone/>
            </a:pPr>
            <a:endParaRPr lang="en-US" sz="2750" dirty="0"/>
          </a:p>
          <a:p>
            <a:r>
              <a:rPr lang="en-US" sz="2750" dirty="0"/>
              <a:t>Lessons progress from Left to Right</a:t>
            </a:r>
          </a:p>
        </p:txBody>
      </p:sp>
      <p:pic>
        <p:nvPicPr>
          <p:cNvPr id="4" name="Picture 3">
            <a:extLst>
              <a:ext uri="{FF2B5EF4-FFF2-40B4-BE49-F238E27FC236}">
                <a16:creationId xmlns:a16="http://schemas.microsoft.com/office/drawing/2014/main" id="{47AFD464-2DB0-40FD-A5E4-A22F9D58D0ED}"/>
              </a:ext>
            </a:extLst>
          </p:cNvPr>
          <p:cNvPicPr>
            <a:picLocks noChangeAspect="1"/>
          </p:cNvPicPr>
          <p:nvPr/>
        </p:nvPicPr>
        <p:blipFill>
          <a:blip r:embed="rId3"/>
          <a:stretch>
            <a:fillRect/>
          </a:stretch>
        </p:blipFill>
        <p:spPr>
          <a:xfrm>
            <a:off x="7631426" y="3839859"/>
            <a:ext cx="609600" cy="733425"/>
          </a:xfrm>
          <a:prstGeom prst="rect">
            <a:avLst/>
          </a:prstGeom>
        </p:spPr>
      </p:pic>
      <p:pic>
        <p:nvPicPr>
          <p:cNvPr id="6" name="Picture 5">
            <a:extLst>
              <a:ext uri="{FF2B5EF4-FFF2-40B4-BE49-F238E27FC236}">
                <a16:creationId xmlns:a16="http://schemas.microsoft.com/office/drawing/2014/main" id="{0668B1EC-5A94-4BBF-AB2D-C9A3B6B2E53F}"/>
              </a:ext>
            </a:extLst>
          </p:cNvPr>
          <p:cNvPicPr>
            <a:picLocks noChangeAspect="1"/>
          </p:cNvPicPr>
          <p:nvPr/>
        </p:nvPicPr>
        <p:blipFill>
          <a:blip r:embed="rId4"/>
          <a:stretch>
            <a:fillRect/>
          </a:stretch>
        </p:blipFill>
        <p:spPr>
          <a:xfrm>
            <a:off x="7002776" y="4686747"/>
            <a:ext cx="1257300" cy="762000"/>
          </a:xfrm>
          <a:prstGeom prst="rect">
            <a:avLst/>
          </a:prstGeom>
        </p:spPr>
      </p:pic>
      <p:pic>
        <p:nvPicPr>
          <p:cNvPr id="7" name="Picture 6">
            <a:extLst>
              <a:ext uri="{FF2B5EF4-FFF2-40B4-BE49-F238E27FC236}">
                <a16:creationId xmlns:a16="http://schemas.microsoft.com/office/drawing/2014/main" id="{EA9509E7-DDC4-4301-986E-6F7D3F8CF0B8}"/>
              </a:ext>
            </a:extLst>
          </p:cNvPr>
          <p:cNvPicPr>
            <a:picLocks noChangeAspect="1"/>
          </p:cNvPicPr>
          <p:nvPr/>
        </p:nvPicPr>
        <p:blipFill>
          <a:blip r:embed="rId5"/>
          <a:stretch>
            <a:fillRect/>
          </a:stretch>
        </p:blipFill>
        <p:spPr>
          <a:xfrm>
            <a:off x="6669401" y="5801651"/>
            <a:ext cx="1590675" cy="1000125"/>
          </a:xfrm>
          <a:prstGeom prst="rect">
            <a:avLst/>
          </a:prstGeom>
        </p:spPr>
      </p:pic>
    </p:spTree>
    <p:extLst>
      <p:ext uri="{BB962C8B-B14F-4D97-AF65-F5344CB8AC3E}">
        <p14:creationId xmlns:p14="http://schemas.microsoft.com/office/powerpoint/2010/main" val="3003388537"/>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8B95-AFED-495B-86D6-3A615BA2C840}"/>
              </a:ext>
            </a:extLst>
          </p:cNvPr>
          <p:cNvSpPr>
            <a:spLocks noGrp="1"/>
          </p:cNvSpPr>
          <p:nvPr>
            <p:ph type="title"/>
          </p:nvPr>
        </p:nvSpPr>
        <p:spPr/>
        <p:txBody>
          <a:bodyPr/>
          <a:lstStyle/>
          <a:p>
            <a:pPr algn="ctr"/>
            <a:r>
              <a:rPr lang="en-AU" dirty="0"/>
              <a:t>Part 1</a:t>
            </a:r>
          </a:p>
        </p:txBody>
      </p:sp>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OVERVIEW</a:t>
            </a:r>
          </a:p>
        </p:txBody>
      </p:sp>
      <p:sp>
        <p:nvSpPr>
          <p:cNvPr id="3" name="Content Placeholder 2"/>
          <p:cNvSpPr>
            <a:spLocks noGrp="1"/>
          </p:cNvSpPr>
          <p:nvPr>
            <p:ph idx="1"/>
          </p:nvPr>
        </p:nvSpPr>
        <p:spPr/>
        <p:txBody>
          <a:bodyPr>
            <a:normAutofit/>
          </a:bodyPr>
          <a:lstStyle/>
          <a:p>
            <a:r>
              <a:rPr lang="en-US" dirty="0"/>
              <a:t>The objective of this guide is to provide basic information to instructors on the use of the L3 Harris 787 Simulator in Sydney.</a:t>
            </a:r>
          </a:p>
          <a:p>
            <a:r>
              <a:rPr lang="en-US" dirty="0"/>
              <a:t>For amendments / additions to this guide please email peterjansen@qantas.com.au</a:t>
            </a:r>
          </a:p>
          <a:p>
            <a:r>
              <a:rPr lang="en-US" dirty="0"/>
              <a:t>The following comprehensive guides and training aids are also available and should be referenced as required;</a:t>
            </a:r>
          </a:p>
          <a:p>
            <a:pPr lvl="1"/>
            <a:r>
              <a:rPr lang="en-US" dirty="0"/>
              <a:t>Simulator Safety Brief</a:t>
            </a:r>
          </a:p>
          <a:p>
            <a:pPr lvl="1"/>
            <a:r>
              <a:rPr lang="en-US" dirty="0"/>
              <a:t>Briefing Station Quick Start Guide</a:t>
            </a:r>
          </a:p>
          <a:p>
            <a:pPr lvl="1"/>
            <a:r>
              <a:rPr lang="en-US" dirty="0"/>
              <a:t>Debriefing Station Quick Start Guide</a:t>
            </a:r>
          </a:p>
          <a:p>
            <a:pPr lvl="1"/>
            <a:r>
              <a:rPr lang="en-US" dirty="0"/>
              <a:t>Instructor Reference Manual</a:t>
            </a:r>
          </a:p>
          <a:p>
            <a:pPr lvl="1"/>
            <a:r>
              <a:rPr lang="en-US" dirty="0"/>
              <a:t>Software IOS Program</a:t>
            </a:r>
          </a:p>
        </p:txBody>
      </p:sp>
    </p:spTree>
    <p:extLst>
      <p:ext uri="{BB962C8B-B14F-4D97-AF65-F5344CB8AC3E}">
        <p14:creationId xmlns:p14="http://schemas.microsoft.com/office/powerpoint/2010/main" val="1482776476"/>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8B95-AFED-495B-86D6-3A615BA2C840}"/>
              </a:ext>
            </a:extLst>
          </p:cNvPr>
          <p:cNvSpPr>
            <a:spLocks noGrp="1"/>
          </p:cNvSpPr>
          <p:nvPr>
            <p:ph type="title"/>
          </p:nvPr>
        </p:nvSpPr>
        <p:spPr/>
        <p:txBody>
          <a:bodyPr/>
          <a:lstStyle/>
          <a:p>
            <a:pPr algn="ctr"/>
            <a:r>
              <a:rPr lang="en-AU" dirty="0"/>
              <a:t>Part 1</a:t>
            </a:r>
          </a:p>
        </p:txBody>
      </p:sp>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AUTO LESSON PLANS</a:t>
            </a:r>
          </a:p>
        </p:txBody>
      </p:sp>
      <p:pic>
        <p:nvPicPr>
          <p:cNvPr id="8" name="Picture 7">
            <a:extLst>
              <a:ext uri="{FF2B5EF4-FFF2-40B4-BE49-F238E27FC236}">
                <a16:creationId xmlns:a16="http://schemas.microsoft.com/office/drawing/2014/main" id="{988BDC65-F6C7-4C1A-94D1-CBA87D9AF4CE}"/>
              </a:ext>
            </a:extLst>
          </p:cNvPr>
          <p:cNvPicPr>
            <a:picLocks noChangeAspect="1"/>
          </p:cNvPicPr>
          <p:nvPr/>
        </p:nvPicPr>
        <p:blipFill>
          <a:blip r:embed="rId2"/>
          <a:stretch>
            <a:fillRect/>
          </a:stretch>
        </p:blipFill>
        <p:spPr>
          <a:xfrm>
            <a:off x="1786734" y="2123176"/>
            <a:ext cx="5893260" cy="3306393"/>
          </a:xfrm>
          <a:prstGeom prst="rect">
            <a:avLst/>
          </a:prstGeom>
        </p:spPr>
      </p:pic>
      <p:cxnSp>
        <p:nvCxnSpPr>
          <p:cNvPr id="10" name="Straight Connector 9">
            <a:extLst>
              <a:ext uri="{FF2B5EF4-FFF2-40B4-BE49-F238E27FC236}">
                <a16:creationId xmlns:a16="http://schemas.microsoft.com/office/drawing/2014/main" id="{2B572655-5B22-4E9F-9ABF-86B83B437BA7}"/>
              </a:ext>
            </a:extLst>
          </p:cNvPr>
          <p:cNvCxnSpPr>
            <a:cxnSpLocks/>
          </p:cNvCxnSpPr>
          <p:nvPr/>
        </p:nvCxnSpPr>
        <p:spPr>
          <a:xfrm flipV="1">
            <a:off x="3871064" y="1805337"/>
            <a:ext cx="1102854" cy="12088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FBBA6AD-AA3D-4487-ABEC-9CD55685BBDD}"/>
              </a:ext>
            </a:extLst>
          </p:cNvPr>
          <p:cNvSpPr txBox="1"/>
          <p:nvPr/>
        </p:nvSpPr>
        <p:spPr>
          <a:xfrm>
            <a:off x="5075679" y="1226115"/>
            <a:ext cx="2334409" cy="923330"/>
          </a:xfrm>
          <a:prstGeom prst="rect">
            <a:avLst/>
          </a:prstGeom>
          <a:noFill/>
        </p:spPr>
        <p:txBody>
          <a:bodyPr wrap="square" rtlCol="0">
            <a:spAutoFit/>
          </a:bodyPr>
          <a:lstStyle/>
          <a:p>
            <a:r>
              <a:rPr lang="en-AU" dirty="0"/>
              <a:t>Non Sequenced Item</a:t>
            </a:r>
          </a:p>
          <a:p>
            <a:r>
              <a:rPr lang="en-AU" dirty="0"/>
              <a:t>Activates as soon as pressed</a:t>
            </a:r>
          </a:p>
        </p:txBody>
      </p:sp>
      <p:cxnSp>
        <p:nvCxnSpPr>
          <p:cNvPr id="12" name="Straight Connector 11">
            <a:extLst>
              <a:ext uri="{FF2B5EF4-FFF2-40B4-BE49-F238E27FC236}">
                <a16:creationId xmlns:a16="http://schemas.microsoft.com/office/drawing/2014/main" id="{1A11C1DB-59ED-438D-9AA3-FB4C475524AE}"/>
              </a:ext>
            </a:extLst>
          </p:cNvPr>
          <p:cNvCxnSpPr>
            <a:cxnSpLocks/>
          </p:cNvCxnSpPr>
          <p:nvPr/>
        </p:nvCxnSpPr>
        <p:spPr>
          <a:xfrm flipV="1">
            <a:off x="2969090" y="1919602"/>
            <a:ext cx="221546" cy="24157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FC1DF1E-30FA-4BD8-8A42-B422FD3E543C}"/>
              </a:ext>
            </a:extLst>
          </p:cNvPr>
          <p:cNvSpPr txBox="1"/>
          <p:nvPr/>
        </p:nvSpPr>
        <p:spPr>
          <a:xfrm>
            <a:off x="1694877" y="1226115"/>
            <a:ext cx="2648800" cy="923330"/>
          </a:xfrm>
          <a:prstGeom prst="rect">
            <a:avLst/>
          </a:prstGeom>
          <a:noFill/>
        </p:spPr>
        <p:txBody>
          <a:bodyPr wrap="square" rtlCol="0">
            <a:spAutoFit/>
          </a:bodyPr>
          <a:lstStyle/>
          <a:p>
            <a:r>
              <a:rPr lang="en-AU" dirty="0"/>
              <a:t>Armed Sequenced Item</a:t>
            </a:r>
          </a:p>
          <a:p>
            <a:r>
              <a:rPr lang="en-AU" dirty="0"/>
              <a:t>Activates when Enter Item Selected</a:t>
            </a:r>
          </a:p>
        </p:txBody>
      </p:sp>
      <p:sp>
        <p:nvSpPr>
          <p:cNvPr id="19" name="TextBox 18">
            <a:extLst>
              <a:ext uri="{FF2B5EF4-FFF2-40B4-BE49-F238E27FC236}">
                <a16:creationId xmlns:a16="http://schemas.microsoft.com/office/drawing/2014/main" id="{290E0C24-34EC-4650-B6B4-B5130FE9D46D}"/>
              </a:ext>
            </a:extLst>
          </p:cNvPr>
          <p:cNvSpPr txBox="1"/>
          <p:nvPr/>
        </p:nvSpPr>
        <p:spPr>
          <a:xfrm>
            <a:off x="322729" y="5170163"/>
            <a:ext cx="8821271" cy="1846659"/>
          </a:xfrm>
          <a:prstGeom prst="rect">
            <a:avLst/>
          </a:prstGeom>
          <a:noFill/>
        </p:spPr>
        <p:txBody>
          <a:bodyPr wrap="squar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 sequenced item can be armed or activated out of sequence by pressing on it. Wait for an Item to change from Red to Green before proceeding</a:t>
            </a:r>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1501295642"/>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8B95-AFED-495B-86D6-3A615BA2C840}"/>
              </a:ext>
            </a:extLst>
          </p:cNvPr>
          <p:cNvSpPr>
            <a:spLocks noGrp="1"/>
          </p:cNvSpPr>
          <p:nvPr>
            <p:ph type="title"/>
          </p:nvPr>
        </p:nvSpPr>
        <p:spPr/>
        <p:txBody>
          <a:bodyPr/>
          <a:lstStyle/>
          <a:p>
            <a:pPr algn="ctr"/>
            <a:r>
              <a:rPr lang="en-AU" dirty="0"/>
              <a:t>Part 1</a:t>
            </a:r>
          </a:p>
        </p:txBody>
      </p:sp>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FCDS-Flight Crew Debrief Station</a:t>
            </a:r>
          </a:p>
        </p:txBody>
      </p:sp>
      <p:sp>
        <p:nvSpPr>
          <p:cNvPr id="19" name="TextBox 18">
            <a:extLst>
              <a:ext uri="{FF2B5EF4-FFF2-40B4-BE49-F238E27FC236}">
                <a16:creationId xmlns:a16="http://schemas.microsoft.com/office/drawing/2014/main" id="{290E0C24-34EC-4650-B6B4-B5130FE9D46D}"/>
              </a:ext>
            </a:extLst>
          </p:cNvPr>
          <p:cNvSpPr txBox="1"/>
          <p:nvPr/>
        </p:nvSpPr>
        <p:spPr>
          <a:xfrm>
            <a:off x="526560" y="1182328"/>
            <a:ext cx="8107479" cy="2308324"/>
          </a:xfrm>
          <a:prstGeom prst="rect">
            <a:avLst/>
          </a:prstGeom>
          <a:noFill/>
        </p:spPr>
        <p:txBody>
          <a:bodyPr wrap="square" rtlCol="0">
            <a:spAutoFit/>
          </a:bodyPr>
          <a:lstStyle/>
          <a:p>
            <a:r>
              <a:rPr lang="en-US" b="1" dirty="0"/>
              <a:t>Refer to Debriefing station quick start guide for more information</a:t>
            </a:r>
            <a:endParaRPr lang="en-AU" b="1" dirty="0"/>
          </a:p>
          <a:p>
            <a:pPr marL="285750" indent="-285750">
              <a:buFont typeface="Arial" panose="020B0604020202020204" pitchFamily="34" charset="0"/>
              <a:buChar char="•"/>
            </a:pPr>
            <a:r>
              <a:rPr lang="en-AU" b="1" dirty="0"/>
              <a:t>Recording must be started on the IOS</a:t>
            </a:r>
          </a:p>
          <a:p>
            <a:pPr marL="285750" indent="-285750">
              <a:buFont typeface="Arial" panose="020B0604020202020204" pitchFamily="34" charset="0"/>
              <a:buChar char="•"/>
            </a:pPr>
            <a:r>
              <a:rPr lang="en-AU" b="1" dirty="0"/>
              <a:t>Select the FCDS tab on the Master Index Tab Reference suite</a:t>
            </a:r>
          </a:p>
          <a:p>
            <a:pPr marL="285750" indent="-285750">
              <a:buFont typeface="Arial" panose="020B0604020202020204" pitchFamily="34" charset="0"/>
              <a:buChar char="•"/>
            </a:pPr>
            <a:r>
              <a:rPr lang="en-AU" b="1" dirty="0"/>
              <a:t>Difficulties may be experienced loading long recording (fix is being explored) it is recommended to end a recording at the start of the break and start a new recording for the second half of session. (Up to 5 recording can exist at a time)</a:t>
            </a:r>
          </a:p>
          <a:p>
            <a:pPr marL="285750" indent="-285750">
              <a:buFont typeface="Arial" panose="020B0604020202020204" pitchFamily="34" charset="0"/>
              <a:buChar char="•"/>
            </a:pPr>
            <a:r>
              <a:rPr lang="en-AU" b="1" dirty="0"/>
              <a:t>Recording can be played back in debriefing room</a:t>
            </a:r>
          </a:p>
          <a:p>
            <a:pPr marL="285750" indent="-285750">
              <a:buFont typeface="Arial" panose="020B0604020202020204" pitchFamily="34" charset="0"/>
              <a:buChar char="•"/>
            </a:pPr>
            <a:endParaRPr lang="en-AU" dirty="0"/>
          </a:p>
        </p:txBody>
      </p:sp>
      <p:pic>
        <p:nvPicPr>
          <p:cNvPr id="3" name="Picture 2">
            <a:extLst>
              <a:ext uri="{FF2B5EF4-FFF2-40B4-BE49-F238E27FC236}">
                <a16:creationId xmlns:a16="http://schemas.microsoft.com/office/drawing/2014/main" id="{D5B8FD05-5DC4-4D9C-9592-843B932AFAF4}"/>
              </a:ext>
            </a:extLst>
          </p:cNvPr>
          <p:cNvPicPr>
            <a:picLocks noChangeAspect="1"/>
          </p:cNvPicPr>
          <p:nvPr/>
        </p:nvPicPr>
        <p:blipFill>
          <a:blip r:embed="rId2"/>
          <a:stretch>
            <a:fillRect/>
          </a:stretch>
        </p:blipFill>
        <p:spPr>
          <a:xfrm>
            <a:off x="2525867" y="3216207"/>
            <a:ext cx="4272949" cy="3347337"/>
          </a:xfrm>
          <a:prstGeom prst="rect">
            <a:avLst/>
          </a:prstGeom>
        </p:spPr>
      </p:pic>
    </p:spTree>
    <p:extLst>
      <p:ext uri="{BB962C8B-B14F-4D97-AF65-F5344CB8AC3E}">
        <p14:creationId xmlns:p14="http://schemas.microsoft.com/office/powerpoint/2010/main" val="710395813"/>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8B95-AFED-495B-86D6-3A615BA2C840}"/>
              </a:ext>
            </a:extLst>
          </p:cNvPr>
          <p:cNvSpPr>
            <a:spLocks noGrp="1"/>
          </p:cNvSpPr>
          <p:nvPr>
            <p:ph type="title"/>
          </p:nvPr>
        </p:nvSpPr>
        <p:spPr/>
        <p:txBody>
          <a:bodyPr/>
          <a:lstStyle/>
          <a:p>
            <a:pPr algn="ctr"/>
            <a:r>
              <a:rPr lang="en-AU" dirty="0"/>
              <a:t>Part 1</a:t>
            </a:r>
          </a:p>
        </p:txBody>
      </p:sp>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REMOTE IOS</a:t>
            </a:r>
          </a:p>
        </p:txBody>
      </p:sp>
      <p:sp>
        <p:nvSpPr>
          <p:cNvPr id="3" name="Content Placeholder 2"/>
          <p:cNvSpPr>
            <a:spLocks noGrp="1"/>
          </p:cNvSpPr>
          <p:nvPr>
            <p:ph idx="1"/>
          </p:nvPr>
        </p:nvSpPr>
        <p:spPr>
          <a:xfrm>
            <a:off x="633845" y="1430767"/>
            <a:ext cx="4917101" cy="5314278"/>
          </a:xfrm>
        </p:spPr>
        <p:txBody>
          <a:bodyPr>
            <a:normAutofit fontScale="92500" lnSpcReduction="10000"/>
          </a:bodyPr>
          <a:lstStyle/>
          <a:p>
            <a:r>
              <a:rPr lang="en-US" sz="2600" dirty="0"/>
              <a:t>A remote IOS device is available – </a:t>
            </a:r>
            <a:r>
              <a:rPr lang="en-US" sz="2600" dirty="0" err="1"/>
              <a:t>Ipad</a:t>
            </a:r>
            <a:r>
              <a:rPr lang="en-US" sz="2600" dirty="0"/>
              <a:t> Pro</a:t>
            </a:r>
          </a:p>
          <a:p>
            <a:r>
              <a:rPr lang="en-US" sz="2600" dirty="0"/>
              <a:t>Device is stored in padded drawer with a charging cable</a:t>
            </a:r>
          </a:p>
          <a:p>
            <a:r>
              <a:rPr lang="en-US" sz="2600" dirty="0"/>
              <a:t>Device can be used to operate the simulator from a control seat – except motion</a:t>
            </a:r>
          </a:p>
          <a:p>
            <a:r>
              <a:rPr lang="en-US" sz="2600" dirty="0"/>
              <a:t>Device is also useful for showing crew plots. EG G and airspeed limits when conducting UPRT. Storage is available in sides of Instructor Seat. Do not leave on Instructor Table.</a:t>
            </a:r>
          </a:p>
          <a:p>
            <a:r>
              <a:rPr lang="en-US" sz="2600" dirty="0"/>
              <a:t>Return device to drawer, plug in power cable and turn off screen when not in use</a:t>
            </a:r>
          </a:p>
          <a:p>
            <a:endParaRPr lang="en-US" sz="2600" dirty="0"/>
          </a:p>
          <a:p>
            <a:pPr marL="1028700" lvl="3" indent="0">
              <a:buNone/>
            </a:pPr>
            <a:endParaRPr lang="en-US" sz="2000" dirty="0"/>
          </a:p>
        </p:txBody>
      </p:sp>
      <p:pic>
        <p:nvPicPr>
          <p:cNvPr id="6" name="Picture 5" descr="A picture containing indoor, sitting, white, photo&#10;&#10;Description automatically generated">
            <a:extLst>
              <a:ext uri="{FF2B5EF4-FFF2-40B4-BE49-F238E27FC236}">
                <a16:creationId xmlns:a16="http://schemas.microsoft.com/office/drawing/2014/main" id="{43EB1D3B-5D0F-440F-9591-D1FEAD7E8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805906" y="1632517"/>
            <a:ext cx="3031081" cy="2273311"/>
          </a:xfrm>
          <a:prstGeom prst="rect">
            <a:avLst/>
          </a:prstGeom>
        </p:spPr>
      </p:pic>
      <p:pic>
        <p:nvPicPr>
          <p:cNvPr id="7" name="Picture 6" descr="A picture containing indoor, black, monitor, sitting&#10;&#10;Description automatically generated">
            <a:extLst>
              <a:ext uri="{FF2B5EF4-FFF2-40B4-BE49-F238E27FC236}">
                <a16:creationId xmlns:a16="http://schemas.microsoft.com/office/drawing/2014/main" id="{EAD69C6F-AEC0-4FAE-BCFF-A39EA0A55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5190" y="4496696"/>
            <a:ext cx="2922496" cy="2191872"/>
          </a:xfrm>
          <a:prstGeom prst="rect">
            <a:avLst/>
          </a:prstGeom>
        </p:spPr>
      </p:pic>
    </p:spTree>
    <p:extLst>
      <p:ext uri="{BB962C8B-B14F-4D97-AF65-F5344CB8AC3E}">
        <p14:creationId xmlns:p14="http://schemas.microsoft.com/office/powerpoint/2010/main" val="993531919"/>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8B95-AFED-495B-86D6-3A615BA2C840}"/>
              </a:ext>
            </a:extLst>
          </p:cNvPr>
          <p:cNvSpPr>
            <a:spLocks noGrp="1"/>
          </p:cNvSpPr>
          <p:nvPr>
            <p:ph type="title"/>
          </p:nvPr>
        </p:nvSpPr>
        <p:spPr/>
        <p:txBody>
          <a:bodyPr/>
          <a:lstStyle/>
          <a:p>
            <a:pPr algn="ctr"/>
            <a:r>
              <a:rPr lang="en-AU" dirty="0"/>
              <a:t>Part 1</a:t>
            </a:r>
          </a:p>
        </p:txBody>
      </p:sp>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REMOTE IOS</a:t>
            </a:r>
          </a:p>
        </p:txBody>
      </p:sp>
      <p:sp>
        <p:nvSpPr>
          <p:cNvPr id="3" name="Content Placeholder 2"/>
          <p:cNvSpPr>
            <a:spLocks noGrp="1"/>
          </p:cNvSpPr>
          <p:nvPr>
            <p:ph idx="1"/>
          </p:nvPr>
        </p:nvSpPr>
        <p:spPr>
          <a:xfrm>
            <a:off x="633845" y="1430767"/>
            <a:ext cx="8000194" cy="5314278"/>
          </a:xfrm>
        </p:spPr>
        <p:txBody>
          <a:bodyPr>
            <a:normAutofit/>
          </a:bodyPr>
          <a:lstStyle/>
          <a:p>
            <a:r>
              <a:rPr lang="en-US" sz="2600" dirty="0"/>
              <a:t>A pivot mount case is available so device can be used in </a:t>
            </a:r>
            <a:r>
              <a:rPr lang="en-US" sz="2600" dirty="0" err="1"/>
              <a:t>ipad</a:t>
            </a:r>
            <a:r>
              <a:rPr lang="en-US" sz="2600" dirty="0"/>
              <a:t> mount (</a:t>
            </a:r>
            <a:r>
              <a:rPr lang="en-US" sz="2600" dirty="0">
                <a:solidFill>
                  <a:srgbClr val="FF0000"/>
                </a:solidFill>
              </a:rPr>
              <a:t>not available at time of writing</a:t>
            </a:r>
            <a:r>
              <a:rPr lang="en-US" sz="2600" dirty="0"/>
              <a:t>)</a:t>
            </a:r>
          </a:p>
          <a:p>
            <a:r>
              <a:rPr lang="en-US" sz="2600" dirty="0"/>
              <a:t>When using the device at a control seat if not utilizing the pivot mount ensure device is placed on table butted up against the side wall and the rear black retaining edge. Ensure no items (books, paper </a:t>
            </a:r>
            <a:r>
              <a:rPr lang="en-US" sz="2600" dirty="0" err="1"/>
              <a:t>etc</a:t>
            </a:r>
            <a:r>
              <a:rPr lang="en-US" sz="2600" dirty="0"/>
              <a:t>) are between the case non skid and the table.</a:t>
            </a:r>
          </a:p>
          <a:p>
            <a:pPr marL="1028700" lvl="3" indent="0">
              <a:buNone/>
            </a:pPr>
            <a:endParaRPr lang="en-US" sz="2000" dirty="0"/>
          </a:p>
        </p:txBody>
      </p:sp>
      <p:pic>
        <p:nvPicPr>
          <p:cNvPr id="8" name="Picture 7" descr="A picture containing indoor, sitting, black, kitchen&#10;&#10;Description automatically generated">
            <a:extLst>
              <a:ext uri="{FF2B5EF4-FFF2-40B4-BE49-F238E27FC236}">
                <a16:creationId xmlns:a16="http://schemas.microsoft.com/office/drawing/2014/main" id="{93B7F539-E293-4ED8-8499-BE5B783C2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2194" y="4049580"/>
            <a:ext cx="3351951" cy="2513964"/>
          </a:xfrm>
          <a:prstGeom prst="rect">
            <a:avLst/>
          </a:prstGeom>
        </p:spPr>
      </p:pic>
      <p:pic>
        <p:nvPicPr>
          <p:cNvPr id="10" name="Picture 9" descr="A picture containing indoor, black, sitting, white&#10;&#10;Description automatically generated">
            <a:extLst>
              <a:ext uri="{FF2B5EF4-FFF2-40B4-BE49-F238E27FC236}">
                <a16:creationId xmlns:a16="http://schemas.microsoft.com/office/drawing/2014/main" id="{9F669E5D-94B0-491F-94A4-DF95D433B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636" y="4087906"/>
            <a:ext cx="3256878" cy="2442659"/>
          </a:xfrm>
          <a:prstGeom prst="rect">
            <a:avLst/>
          </a:prstGeom>
        </p:spPr>
      </p:pic>
      <p:sp>
        <p:nvSpPr>
          <p:cNvPr id="11" name="TextBox 10">
            <a:extLst>
              <a:ext uri="{FF2B5EF4-FFF2-40B4-BE49-F238E27FC236}">
                <a16:creationId xmlns:a16="http://schemas.microsoft.com/office/drawing/2014/main" id="{EED410D6-E813-41E8-8B65-51548BC85468}"/>
              </a:ext>
            </a:extLst>
          </p:cNvPr>
          <p:cNvSpPr txBox="1"/>
          <p:nvPr/>
        </p:nvSpPr>
        <p:spPr>
          <a:xfrm>
            <a:off x="1979408" y="5701553"/>
            <a:ext cx="1699708" cy="369332"/>
          </a:xfrm>
          <a:prstGeom prst="rect">
            <a:avLst/>
          </a:prstGeom>
          <a:noFill/>
        </p:spPr>
        <p:txBody>
          <a:bodyPr wrap="square" rtlCol="0">
            <a:spAutoFit/>
          </a:bodyPr>
          <a:lstStyle/>
          <a:p>
            <a:r>
              <a:rPr lang="en-AU" dirty="0">
                <a:solidFill>
                  <a:srgbClr val="FF0000"/>
                </a:solidFill>
              </a:rPr>
              <a:t>Retaining edge</a:t>
            </a:r>
          </a:p>
        </p:txBody>
      </p:sp>
      <p:cxnSp>
        <p:nvCxnSpPr>
          <p:cNvPr id="13" name="Straight Arrow Connector 12">
            <a:extLst>
              <a:ext uri="{FF2B5EF4-FFF2-40B4-BE49-F238E27FC236}">
                <a16:creationId xmlns:a16="http://schemas.microsoft.com/office/drawing/2014/main" id="{9871BD49-7377-49D1-ADD0-055FAECDC01A}"/>
              </a:ext>
            </a:extLst>
          </p:cNvPr>
          <p:cNvCxnSpPr/>
          <p:nvPr/>
        </p:nvCxnSpPr>
        <p:spPr>
          <a:xfrm flipV="1">
            <a:off x="2700169" y="5249732"/>
            <a:ext cx="494852" cy="3334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000664"/>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8B95-AFED-495B-86D6-3A615BA2C840}"/>
              </a:ext>
            </a:extLst>
          </p:cNvPr>
          <p:cNvSpPr>
            <a:spLocks noGrp="1"/>
          </p:cNvSpPr>
          <p:nvPr>
            <p:ph type="title"/>
          </p:nvPr>
        </p:nvSpPr>
        <p:spPr/>
        <p:txBody>
          <a:bodyPr/>
          <a:lstStyle/>
          <a:p>
            <a:pPr algn="ctr"/>
            <a:r>
              <a:rPr lang="en-AU" dirty="0"/>
              <a:t>Part 1</a:t>
            </a:r>
          </a:p>
        </p:txBody>
      </p:sp>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MALFUNCTIONS</a:t>
            </a:r>
          </a:p>
        </p:txBody>
      </p:sp>
      <p:sp>
        <p:nvSpPr>
          <p:cNvPr id="19" name="TextBox 18">
            <a:extLst>
              <a:ext uri="{FF2B5EF4-FFF2-40B4-BE49-F238E27FC236}">
                <a16:creationId xmlns:a16="http://schemas.microsoft.com/office/drawing/2014/main" id="{290E0C24-34EC-4650-B6B4-B5130FE9D46D}"/>
              </a:ext>
            </a:extLst>
          </p:cNvPr>
          <p:cNvSpPr txBox="1"/>
          <p:nvPr/>
        </p:nvSpPr>
        <p:spPr>
          <a:xfrm>
            <a:off x="322729" y="1182328"/>
            <a:ext cx="8821271" cy="3693319"/>
          </a:xfrm>
          <a:prstGeom prst="rect">
            <a:avLst/>
          </a:prstGeom>
          <a:noFill/>
        </p:spPr>
        <p:txBody>
          <a:bodyPr wrap="squar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Malfunctions are accessed on the Malfunctions / Circuit Breakers Tab Suite using the </a:t>
            </a:r>
            <a:r>
              <a:rPr lang="en-US" sz="2400" dirty="0" err="1"/>
              <a:t>Malf</a:t>
            </a:r>
            <a:r>
              <a:rPr lang="en-US" sz="2400" dirty="0"/>
              <a:t>/CB icon</a:t>
            </a:r>
          </a:p>
          <a:p>
            <a:pPr marL="285750" indent="-285750">
              <a:buFont typeface="Arial" panose="020B0604020202020204" pitchFamily="34" charset="0"/>
              <a:buChar char="•"/>
            </a:pPr>
            <a:r>
              <a:rPr lang="en-US" sz="2400" dirty="0"/>
              <a:t>Malfunctions are grouped via ATA number</a:t>
            </a:r>
          </a:p>
          <a:p>
            <a:pPr marL="285750" indent="-285750">
              <a:buFont typeface="Arial" panose="020B0604020202020204" pitchFamily="34" charset="0"/>
              <a:buChar char="•"/>
            </a:pPr>
            <a:r>
              <a:rPr lang="en-US" sz="2400" dirty="0"/>
              <a:t>Each Malfunction can be armed or activated</a:t>
            </a:r>
          </a:p>
          <a:p>
            <a:pPr marL="285750" indent="-285750">
              <a:buFont typeface="Arial" panose="020B0604020202020204" pitchFamily="34" charset="0"/>
              <a:buChar char="•"/>
            </a:pPr>
            <a:r>
              <a:rPr lang="en-US" sz="2400" dirty="0"/>
              <a:t>Each Malfunction includes; Cause, Effect, Messages, Flight Deck Effect and Corrective  / Clear Action</a:t>
            </a:r>
          </a:p>
          <a:p>
            <a:pPr marL="742950" lvl="1" indent="-285750">
              <a:buFont typeface="Arial" panose="020B0604020202020204" pitchFamily="34" charset="0"/>
              <a:buChar char="•"/>
            </a:pPr>
            <a:r>
              <a:rPr lang="en-US" sz="2400" b="1" dirty="0"/>
              <a:t>Take Note </a:t>
            </a:r>
            <a:r>
              <a:rPr lang="en-US" sz="2400" dirty="0"/>
              <a:t>of the clear action as specific clear actions may be required. EG the Cargo Fire clear action shown below.</a:t>
            </a:r>
            <a:endParaRPr lang="en-US" sz="2400" b="1" dirty="0"/>
          </a:p>
          <a:p>
            <a:pPr marL="285750" indent="-285750">
              <a:buFont typeface="Arial" panose="020B0604020202020204" pitchFamily="34" charset="0"/>
              <a:buChar char="•"/>
            </a:pPr>
            <a:endParaRPr lang="en-AU" dirty="0"/>
          </a:p>
        </p:txBody>
      </p:sp>
      <p:pic>
        <p:nvPicPr>
          <p:cNvPr id="3" name="Picture 2">
            <a:extLst>
              <a:ext uri="{FF2B5EF4-FFF2-40B4-BE49-F238E27FC236}">
                <a16:creationId xmlns:a16="http://schemas.microsoft.com/office/drawing/2014/main" id="{DB556A10-3E23-4F4D-AA46-0E5CC58B7D10}"/>
              </a:ext>
            </a:extLst>
          </p:cNvPr>
          <p:cNvPicPr>
            <a:picLocks noChangeAspect="1"/>
          </p:cNvPicPr>
          <p:nvPr/>
        </p:nvPicPr>
        <p:blipFill>
          <a:blip r:embed="rId2"/>
          <a:stretch>
            <a:fillRect/>
          </a:stretch>
        </p:blipFill>
        <p:spPr>
          <a:xfrm>
            <a:off x="1033895" y="5077455"/>
            <a:ext cx="7486650" cy="1276350"/>
          </a:xfrm>
          <a:prstGeom prst="rect">
            <a:avLst/>
          </a:prstGeom>
        </p:spPr>
      </p:pic>
    </p:spTree>
    <p:extLst>
      <p:ext uri="{BB962C8B-B14F-4D97-AF65-F5344CB8AC3E}">
        <p14:creationId xmlns:p14="http://schemas.microsoft.com/office/powerpoint/2010/main" val="1198590443"/>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8B95-AFED-495B-86D6-3A615BA2C840}"/>
              </a:ext>
            </a:extLst>
          </p:cNvPr>
          <p:cNvSpPr>
            <a:spLocks noGrp="1"/>
          </p:cNvSpPr>
          <p:nvPr>
            <p:ph type="title"/>
          </p:nvPr>
        </p:nvSpPr>
        <p:spPr/>
        <p:txBody>
          <a:bodyPr/>
          <a:lstStyle/>
          <a:p>
            <a:pPr algn="ctr"/>
            <a:r>
              <a:rPr lang="en-AU" dirty="0"/>
              <a:t>Part 1</a:t>
            </a:r>
          </a:p>
        </p:txBody>
      </p:sp>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SPECIFIC MALFUNCTION HINTS AND TRICKS</a:t>
            </a:r>
          </a:p>
        </p:txBody>
      </p:sp>
      <p:sp>
        <p:nvSpPr>
          <p:cNvPr id="19" name="TextBox 18">
            <a:extLst>
              <a:ext uri="{FF2B5EF4-FFF2-40B4-BE49-F238E27FC236}">
                <a16:creationId xmlns:a16="http://schemas.microsoft.com/office/drawing/2014/main" id="{290E0C24-34EC-4650-B6B4-B5130FE9D46D}"/>
              </a:ext>
            </a:extLst>
          </p:cNvPr>
          <p:cNvSpPr txBox="1"/>
          <p:nvPr/>
        </p:nvSpPr>
        <p:spPr>
          <a:xfrm>
            <a:off x="509962" y="1182328"/>
            <a:ext cx="8124078" cy="3785652"/>
          </a:xfrm>
          <a:prstGeom prst="rect">
            <a:avLst/>
          </a:prstGeom>
          <a:noFill/>
        </p:spPr>
        <p:txBody>
          <a:bodyPr wrap="square" rtlCol="0">
            <a:spAutoFit/>
          </a:bodyPr>
          <a:lstStyle/>
          <a:p>
            <a:pPr marL="285750" indent="-285750">
              <a:buFont typeface="Arial" panose="020B0604020202020204" pitchFamily="34" charset="0"/>
              <a:buChar char="•"/>
            </a:pPr>
            <a:endParaRPr lang="en-US" sz="2400" dirty="0"/>
          </a:p>
          <a:p>
            <a:r>
              <a:rPr lang="en-AU" dirty="0"/>
              <a:t>Volcanic ash</a:t>
            </a:r>
          </a:p>
          <a:p>
            <a:pPr marL="285750" indent="-285750">
              <a:buFont typeface="Arial" panose="020B0604020202020204" pitchFamily="34" charset="0"/>
              <a:buChar char="•"/>
            </a:pPr>
            <a:r>
              <a:rPr lang="en-AU" dirty="0"/>
              <a:t>Effects are instantaneous</a:t>
            </a:r>
          </a:p>
          <a:p>
            <a:pPr marL="285750" indent="-285750">
              <a:buFont typeface="Arial" panose="020B0604020202020204" pitchFamily="34" charset="0"/>
              <a:buChar char="•"/>
            </a:pPr>
            <a:r>
              <a:rPr lang="en-AU" dirty="0"/>
              <a:t>APU may not start</a:t>
            </a:r>
          </a:p>
          <a:p>
            <a:pPr marL="285750" indent="-285750">
              <a:buFont typeface="Arial" panose="020B0604020202020204" pitchFamily="34" charset="0"/>
              <a:buChar char="•"/>
            </a:pPr>
            <a:r>
              <a:rPr lang="en-AU" dirty="0"/>
              <a:t>Sky will quickly turn a pink colour</a:t>
            </a:r>
          </a:p>
          <a:p>
            <a:pPr marL="285750" indent="-285750">
              <a:buFont typeface="Arial" panose="020B0604020202020204" pitchFamily="34" charset="0"/>
              <a:buChar char="•"/>
            </a:pPr>
            <a:r>
              <a:rPr lang="en-AU" dirty="0"/>
              <a:t>Setting cloud may help with onset</a:t>
            </a:r>
          </a:p>
          <a:p>
            <a:pPr marL="285750" indent="-285750">
              <a:buFont typeface="Arial" panose="020B0604020202020204" pitchFamily="34" charset="0"/>
              <a:buChar char="•"/>
            </a:pPr>
            <a:r>
              <a:rPr lang="en-AU" dirty="0"/>
              <a:t>A turn will not avoid the effects</a:t>
            </a:r>
          </a:p>
          <a:p>
            <a:r>
              <a:rPr lang="en-AU" dirty="0"/>
              <a:t>Smoke</a:t>
            </a:r>
          </a:p>
          <a:p>
            <a:pPr marL="285750" indent="-285750">
              <a:buFont typeface="Arial" panose="020B0604020202020204" pitchFamily="34" charset="0"/>
              <a:buChar char="•"/>
            </a:pPr>
            <a:r>
              <a:rPr lang="en-AU" dirty="0"/>
              <a:t>A number of Smoke Malfunctions are available on the Malfunctions page. Before activating the malfunction the smoke system must be armed. Smoke volume of 25% is sufficient for training effect. Smoke is armed on the Smoke Tab of the Simulator Control Tab Suite.</a:t>
            </a:r>
          </a:p>
          <a:p>
            <a:pPr marL="285750" indent="-285750">
              <a:buFont typeface="Arial" panose="020B0604020202020204" pitchFamily="34" charset="0"/>
              <a:buChar char="•"/>
            </a:pPr>
            <a:endParaRPr lang="en-AU" dirty="0"/>
          </a:p>
        </p:txBody>
      </p:sp>
      <p:pic>
        <p:nvPicPr>
          <p:cNvPr id="4" name="Picture 3">
            <a:extLst>
              <a:ext uri="{FF2B5EF4-FFF2-40B4-BE49-F238E27FC236}">
                <a16:creationId xmlns:a16="http://schemas.microsoft.com/office/drawing/2014/main" id="{990A3007-45BF-45BA-A524-1CDDECCA1970}"/>
              </a:ext>
            </a:extLst>
          </p:cNvPr>
          <p:cNvPicPr>
            <a:picLocks noChangeAspect="1"/>
          </p:cNvPicPr>
          <p:nvPr/>
        </p:nvPicPr>
        <p:blipFill>
          <a:blip r:embed="rId2"/>
          <a:stretch>
            <a:fillRect/>
          </a:stretch>
        </p:blipFill>
        <p:spPr>
          <a:xfrm>
            <a:off x="4749436" y="4791982"/>
            <a:ext cx="4145318" cy="1693349"/>
          </a:xfrm>
          <a:prstGeom prst="rect">
            <a:avLst/>
          </a:prstGeom>
        </p:spPr>
      </p:pic>
      <p:pic>
        <p:nvPicPr>
          <p:cNvPr id="6" name="Picture 5">
            <a:extLst>
              <a:ext uri="{FF2B5EF4-FFF2-40B4-BE49-F238E27FC236}">
                <a16:creationId xmlns:a16="http://schemas.microsoft.com/office/drawing/2014/main" id="{0C3B97B1-671E-4B55-85DF-C59ACD4292EA}"/>
              </a:ext>
            </a:extLst>
          </p:cNvPr>
          <p:cNvPicPr>
            <a:picLocks noChangeAspect="1"/>
          </p:cNvPicPr>
          <p:nvPr/>
        </p:nvPicPr>
        <p:blipFill>
          <a:blip r:embed="rId3"/>
          <a:stretch>
            <a:fillRect/>
          </a:stretch>
        </p:blipFill>
        <p:spPr>
          <a:xfrm>
            <a:off x="340825" y="4791982"/>
            <a:ext cx="4239474" cy="1539674"/>
          </a:xfrm>
          <a:prstGeom prst="rect">
            <a:avLst/>
          </a:prstGeom>
        </p:spPr>
      </p:pic>
    </p:spTree>
    <p:extLst>
      <p:ext uri="{BB962C8B-B14F-4D97-AF65-F5344CB8AC3E}">
        <p14:creationId xmlns:p14="http://schemas.microsoft.com/office/powerpoint/2010/main" val="1926689949"/>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8B95-AFED-495B-86D6-3A615BA2C840}"/>
              </a:ext>
            </a:extLst>
          </p:cNvPr>
          <p:cNvSpPr>
            <a:spLocks noGrp="1"/>
          </p:cNvSpPr>
          <p:nvPr>
            <p:ph type="title"/>
          </p:nvPr>
        </p:nvSpPr>
        <p:spPr/>
        <p:txBody>
          <a:bodyPr/>
          <a:lstStyle/>
          <a:p>
            <a:pPr algn="ctr"/>
            <a:r>
              <a:rPr lang="en-AU" dirty="0"/>
              <a:t>Part 1</a:t>
            </a:r>
          </a:p>
        </p:txBody>
      </p:sp>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SPECIFIC MALFUNCTION HINTS AND TRICKS</a:t>
            </a:r>
          </a:p>
        </p:txBody>
      </p:sp>
      <p:sp>
        <p:nvSpPr>
          <p:cNvPr id="19" name="TextBox 18">
            <a:extLst>
              <a:ext uri="{FF2B5EF4-FFF2-40B4-BE49-F238E27FC236}">
                <a16:creationId xmlns:a16="http://schemas.microsoft.com/office/drawing/2014/main" id="{290E0C24-34EC-4650-B6B4-B5130FE9D46D}"/>
              </a:ext>
            </a:extLst>
          </p:cNvPr>
          <p:cNvSpPr txBox="1"/>
          <p:nvPr/>
        </p:nvSpPr>
        <p:spPr>
          <a:xfrm>
            <a:off x="509962" y="1182328"/>
            <a:ext cx="8124078" cy="3231654"/>
          </a:xfrm>
          <a:prstGeom prst="rect">
            <a:avLst/>
          </a:prstGeom>
          <a:noFill/>
        </p:spPr>
        <p:txBody>
          <a:bodyPr wrap="square" rtlCol="0">
            <a:spAutoFit/>
          </a:bodyPr>
          <a:lstStyle/>
          <a:p>
            <a:pPr marL="285750" indent="-285750">
              <a:buFont typeface="Arial" panose="020B0604020202020204" pitchFamily="34" charset="0"/>
              <a:buChar char="•"/>
            </a:pPr>
            <a:endParaRPr lang="en-US" sz="2400" dirty="0"/>
          </a:p>
          <a:p>
            <a:r>
              <a:rPr lang="en-AU" dirty="0"/>
              <a:t>Engine Damage Birds RTO</a:t>
            </a:r>
          </a:p>
          <a:p>
            <a:pPr marL="285750" indent="-285750">
              <a:buFont typeface="Arial" panose="020B0604020202020204" pitchFamily="34" charset="0"/>
              <a:buChar char="•"/>
            </a:pPr>
            <a:r>
              <a:rPr lang="en-AU" dirty="0"/>
              <a:t>The ARM speed is the speed that the scenario will start playing. IE the speed the birds start to fly towards the runway.</a:t>
            </a:r>
          </a:p>
          <a:p>
            <a:pPr marL="285750" indent="-285750">
              <a:buFont typeface="Arial" panose="020B0604020202020204" pitchFamily="34" charset="0"/>
              <a:buChar char="•"/>
            </a:pPr>
            <a:r>
              <a:rPr lang="en-AU" dirty="0"/>
              <a:t>The Birds will hit the engine approximately 45kts after this speed. This will depend on acceleration rates.</a:t>
            </a:r>
          </a:p>
          <a:p>
            <a:r>
              <a:rPr lang="en-AU" dirty="0"/>
              <a:t>Config Doors RTO</a:t>
            </a:r>
          </a:p>
          <a:p>
            <a:pPr marL="285750" indent="-285750">
              <a:buFont typeface="Arial" panose="020B0604020202020204" pitchFamily="34" charset="0"/>
              <a:buChar char="•"/>
            </a:pPr>
            <a:r>
              <a:rPr lang="en-AU" dirty="0"/>
              <a:t>Open the door on the Doors Tab of the Aircraft Control rather than using the sensor malfunction</a:t>
            </a:r>
          </a:p>
          <a:p>
            <a:r>
              <a:rPr lang="en-AU" dirty="0"/>
              <a:t>Cargo Fire RTO</a:t>
            </a:r>
          </a:p>
          <a:p>
            <a:pPr marL="285750" indent="-285750">
              <a:buFont typeface="Arial" panose="020B0604020202020204" pitchFamily="34" charset="0"/>
              <a:buChar char="•"/>
            </a:pPr>
            <a:r>
              <a:rPr lang="en-AU" dirty="0"/>
              <a:t>Fire Warning activates approx. 20kts after activation speed</a:t>
            </a:r>
          </a:p>
        </p:txBody>
      </p:sp>
    </p:spTree>
    <p:extLst>
      <p:ext uri="{BB962C8B-B14F-4D97-AF65-F5344CB8AC3E}">
        <p14:creationId xmlns:p14="http://schemas.microsoft.com/office/powerpoint/2010/main" val="828208402"/>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8B95-AFED-495B-86D6-3A615BA2C840}"/>
              </a:ext>
            </a:extLst>
          </p:cNvPr>
          <p:cNvSpPr>
            <a:spLocks noGrp="1"/>
          </p:cNvSpPr>
          <p:nvPr>
            <p:ph type="title"/>
          </p:nvPr>
        </p:nvSpPr>
        <p:spPr/>
        <p:txBody>
          <a:bodyPr/>
          <a:lstStyle/>
          <a:p>
            <a:pPr algn="ctr"/>
            <a:r>
              <a:rPr lang="en-AU" dirty="0"/>
              <a:t>Part 1</a:t>
            </a:r>
          </a:p>
        </p:txBody>
      </p:sp>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TRAFFIC</a:t>
            </a:r>
          </a:p>
        </p:txBody>
      </p:sp>
      <p:sp>
        <p:nvSpPr>
          <p:cNvPr id="19" name="TextBox 18">
            <a:extLst>
              <a:ext uri="{FF2B5EF4-FFF2-40B4-BE49-F238E27FC236}">
                <a16:creationId xmlns:a16="http://schemas.microsoft.com/office/drawing/2014/main" id="{290E0C24-34EC-4650-B6B4-B5130FE9D46D}"/>
              </a:ext>
            </a:extLst>
          </p:cNvPr>
          <p:cNvSpPr txBox="1"/>
          <p:nvPr/>
        </p:nvSpPr>
        <p:spPr>
          <a:xfrm>
            <a:off x="509962" y="1182328"/>
            <a:ext cx="7388116" cy="2123658"/>
          </a:xfrm>
          <a:prstGeom prst="rect">
            <a:avLst/>
          </a:prstGeom>
          <a:noFill/>
        </p:spPr>
        <p:txBody>
          <a:bodyPr wrap="square" rtlCol="0">
            <a:spAutoFit/>
          </a:bodyPr>
          <a:lstStyle/>
          <a:p>
            <a:pPr marL="285750" indent="-285750">
              <a:buFont typeface="Arial" panose="020B0604020202020204" pitchFamily="34" charset="0"/>
              <a:buChar char="•"/>
            </a:pPr>
            <a:endParaRPr lang="en-US" sz="2400" dirty="0"/>
          </a:p>
          <a:p>
            <a:r>
              <a:rPr lang="en-AU" dirty="0"/>
              <a:t>TCAS</a:t>
            </a:r>
          </a:p>
          <a:p>
            <a:pPr marL="285750" indent="-285750">
              <a:buFont typeface="Arial" panose="020B0604020202020204" pitchFamily="34" charset="0"/>
              <a:buChar char="•"/>
            </a:pPr>
            <a:r>
              <a:rPr lang="en-AU" dirty="0"/>
              <a:t>TCAS scenarios are available from the Predictable Scenarios Tab of the Traffic Tab Suite</a:t>
            </a:r>
          </a:p>
          <a:p>
            <a:pPr marL="285750" indent="-285750">
              <a:buFont typeface="Arial" panose="020B0604020202020204" pitchFamily="34" charset="0"/>
              <a:buChar char="•"/>
            </a:pPr>
            <a:r>
              <a:rPr lang="en-AU" dirty="0"/>
              <a:t>Ensure Scenario Performance Requirements are met and maintained. These differ for each scenario.</a:t>
            </a:r>
          </a:p>
          <a:p>
            <a:pPr marL="285750" indent="-285750">
              <a:buFont typeface="Arial" panose="020B0604020202020204" pitchFamily="34" charset="0"/>
              <a:buChar char="•"/>
            </a:pPr>
            <a:endParaRPr lang="en-AU" dirty="0"/>
          </a:p>
        </p:txBody>
      </p:sp>
      <p:pic>
        <p:nvPicPr>
          <p:cNvPr id="3" name="Picture 2">
            <a:extLst>
              <a:ext uri="{FF2B5EF4-FFF2-40B4-BE49-F238E27FC236}">
                <a16:creationId xmlns:a16="http://schemas.microsoft.com/office/drawing/2014/main" id="{23ADA942-4285-48F8-B00C-E5211375D46A}"/>
              </a:ext>
            </a:extLst>
          </p:cNvPr>
          <p:cNvPicPr>
            <a:picLocks noChangeAspect="1"/>
          </p:cNvPicPr>
          <p:nvPr/>
        </p:nvPicPr>
        <p:blipFill>
          <a:blip r:embed="rId2"/>
          <a:stretch>
            <a:fillRect/>
          </a:stretch>
        </p:blipFill>
        <p:spPr>
          <a:xfrm>
            <a:off x="7771940" y="1691322"/>
            <a:ext cx="590550" cy="657225"/>
          </a:xfrm>
          <a:prstGeom prst="rect">
            <a:avLst/>
          </a:prstGeom>
        </p:spPr>
      </p:pic>
      <p:pic>
        <p:nvPicPr>
          <p:cNvPr id="7" name="Picture 6">
            <a:extLst>
              <a:ext uri="{FF2B5EF4-FFF2-40B4-BE49-F238E27FC236}">
                <a16:creationId xmlns:a16="http://schemas.microsoft.com/office/drawing/2014/main" id="{B42F409E-AC8C-48E1-AAEA-C0513E53BBCF}"/>
              </a:ext>
            </a:extLst>
          </p:cNvPr>
          <p:cNvPicPr>
            <a:picLocks noChangeAspect="1"/>
          </p:cNvPicPr>
          <p:nvPr/>
        </p:nvPicPr>
        <p:blipFill>
          <a:blip r:embed="rId3"/>
          <a:stretch>
            <a:fillRect/>
          </a:stretch>
        </p:blipFill>
        <p:spPr>
          <a:xfrm>
            <a:off x="1907346" y="3028987"/>
            <a:ext cx="4593348" cy="3381461"/>
          </a:xfrm>
          <a:prstGeom prst="rect">
            <a:avLst/>
          </a:prstGeom>
        </p:spPr>
      </p:pic>
      <p:cxnSp>
        <p:nvCxnSpPr>
          <p:cNvPr id="9" name="Straight Connector 8">
            <a:extLst>
              <a:ext uri="{FF2B5EF4-FFF2-40B4-BE49-F238E27FC236}">
                <a16:creationId xmlns:a16="http://schemas.microsoft.com/office/drawing/2014/main" id="{398E6D54-2ADC-4879-914F-770DCB5B2FB9}"/>
              </a:ext>
            </a:extLst>
          </p:cNvPr>
          <p:cNvCxnSpPr/>
          <p:nvPr/>
        </p:nvCxnSpPr>
        <p:spPr>
          <a:xfrm flipV="1">
            <a:off x="6196405" y="5357308"/>
            <a:ext cx="871369" cy="71000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2A0D9D2-BA32-49AB-B1B0-139A96ACF09E}"/>
              </a:ext>
            </a:extLst>
          </p:cNvPr>
          <p:cNvSpPr txBox="1"/>
          <p:nvPr/>
        </p:nvSpPr>
        <p:spPr>
          <a:xfrm>
            <a:off x="7110805" y="4959275"/>
            <a:ext cx="1523234" cy="646331"/>
          </a:xfrm>
          <a:prstGeom prst="rect">
            <a:avLst/>
          </a:prstGeom>
          <a:noFill/>
        </p:spPr>
        <p:txBody>
          <a:bodyPr wrap="square" rtlCol="0">
            <a:spAutoFit/>
          </a:bodyPr>
          <a:lstStyle/>
          <a:p>
            <a:r>
              <a:rPr lang="en-AU" dirty="0"/>
              <a:t>Performance Requirements</a:t>
            </a:r>
          </a:p>
        </p:txBody>
      </p:sp>
    </p:spTree>
    <p:extLst>
      <p:ext uri="{BB962C8B-B14F-4D97-AF65-F5344CB8AC3E}">
        <p14:creationId xmlns:p14="http://schemas.microsoft.com/office/powerpoint/2010/main" val="3026919039"/>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8B95-AFED-495B-86D6-3A615BA2C840}"/>
              </a:ext>
            </a:extLst>
          </p:cNvPr>
          <p:cNvSpPr>
            <a:spLocks noGrp="1"/>
          </p:cNvSpPr>
          <p:nvPr>
            <p:ph type="title"/>
          </p:nvPr>
        </p:nvSpPr>
        <p:spPr/>
        <p:txBody>
          <a:bodyPr/>
          <a:lstStyle/>
          <a:p>
            <a:pPr algn="ctr"/>
            <a:r>
              <a:rPr lang="en-AU" dirty="0"/>
              <a:t>Part 1</a:t>
            </a:r>
          </a:p>
        </p:txBody>
      </p:sp>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FIRE TRUCKS / INCURSIONS</a:t>
            </a:r>
          </a:p>
        </p:txBody>
      </p:sp>
      <p:sp>
        <p:nvSpPr>
          <p:cNvPr id="19" name="TextBox 18">
            <a:extLst>
              <a:ext uri="{FF2B5EF4-FFF2-40B4-BE49-F238E27FC236}">
                <a16:creationId xmlns:a16="http://schemas.microsoft.com/office/drawing/2014/main" id="{290E0C24-34EC-4650-B6B4-B5130FE9D46D}"/>
              </a:ext>
            </a:extLst>
          </p:cNvPr>
          <p:cNvSpPr txBox="1"/>
          <p:nvPr/>
        </p:nvSpPr>
        <p:spPr>
          <a:xfrm>
            <a:off x="509962" y="1182328"/>
            <a:ext cx="7388116" cy="4062651"/>
          </a:xfrm>
          <a:prstGeom prst="rect">
            <a:avLst/>
          </a:prstGeom>
          <a:noFill/>
        </p:spPr>
        <p:txBody>
          <a:bodyPr wrap="square" rtlCol="0">
            <a:spAutoFit/>
          </a:bodyPr>
          <a:lstStyle/>
          <a:p>
            <a:pPr marL="285750" indent="-285750">
              <a:buFont typeface="Arial" panose="020B0604020202020204" pitchFamily="34" charset="0"/>
              <a:buChar char="•"/>
            </a:pPr>
            <a:endParaRPr lang="en-US" sz="2400" dirty="0"/>
          </a:p>
          <a:p>
            <a:r>
              <a:rPr lang="en-AU" dirty="0"/>
              <a:t>AIRPORT TRAFFIC</a:t>
            </a:r>
          </a:p>
          <a:p>
            <a:pPr marL="285750" indent="-285750">
              <a:buFont typeface="Arial" panose="020B0604020202020204" pitchFamily="34" charset="0"/>
              <a:buChar char="•"/>
            </a:pPr>
            <a:r>
              <a:rPr lang="en-AU" dirty="0"/>
              <a:t>Pre recorded scene traffic can be selected on the </a:t>
            </a:r>
            <a:r>
              <a:rPr lang="en-AU" dirty="0" err="1"/>
              <a:t>Arpt</a:t>
            </a:r>
            <a:r>
              <a:rPr lang="en-AU" dirty="0"/>
              <a:t> </a:t>
            </a:r>
            <a:r>
              <a:rPr lang="en-AU" dirty="0" err="1"/>
              <a:t>Traff</a:t>
            </a:r>
            <a:r>
              <a:rPr lang="en-AU" dirty="0"/>
              <a:t> page</a:t>
            </a:r>
          </a:p>
          <a:p>
            <a:pPr marL="285750" indent="-285750">
              <a:buFont typeface="Arial" panose="020B0604020202020204" pitchFamily="34" charset="0"/>
              <a:buChar char="•"/>
            </a:pPr>
            <a:r>
              <a:rPr lang="en-AU" dirty="0"/>
              <a:t>At the time of writing Landing Traffic and a Fire Truck incursion are available. Use the page Help for more information</a:t>
            </a:r>
          </a:p>
          <a:p>
            <a:pPr marL="285750" indent="-285750">
              <a:buFont typeface="Arial" panose="020B0604020202020204" pitchFamily="34" charset="0"/>
              <a:buChar char="•"/>
            </a:pPr>
            <a:endParaRPr lang="en-AU" dirty="0"/>
          </a:p>
          <a:p>
            <a:r>
              <a:rPr lang="en-AU" dirty="0"/>
              <a:t>QUICK ACCESS RUNWAY INCURSION AND FIRE SERVICES</a:t>
            </a:r>
          </a:p>
          <a:p>
            <a:pPr marL="285750" indent="-285750">
              <a:buFont typeface="Arial" panose="020B0604020202020204" pitchFamily="34" charset="0"/>
              <a:buChar char="•"/>
            </a:pPr>
            <a:r>
              <a:rPr lang="en-AU" dirty="0"/>
              <a:t>A quick access button for runway incursions and Emergency Services are available on the Visual / Runway Conditions Tab of the Env </a:t>
            </a:r>
            <a:r>
              <a:rPr lang="en-AU" dirty="0" err="1"/>
              <a:t>Cont</a:t>
            </a:r>
            <a:r>
              <a:rPr lang="en-AU" dirty="0"/>
              <a:t> Tab Suite</a:t>
            </a:r>
          </a:p>
          <a:p>
            <a:pPr marL="285750" indent="-285750">
              <a:buFont typeface="Arial" panose="020B0604020202020204" pitchFamily="34" charset="0"/>
              <a:buChar char="•"/>
            </a:pPr>
            <a:r>
              <a:rPr lang="en-AU" dirty="0"/>
              <a:t>Selecting Runway Incursion will put a Vehicle or Aircraft at the holding point. Animate Incursion Vehicle will arm the vehicle/aircraft to enter the runway when going through approx. 500’.</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pic>
        <p:nvPicPr>
          <p:cNvPr id="4" name="Picture 3">
            <a:extLst>
              <a:ext uri="{FF2B5EF4-FFF2-40B4-BE49-F238E27FC236}">
                <a16:creationId xmlns:a16="http://schemas.microsoft.com/office/drawing/2014/main" id="{E04B3150-6443-4FC3-A035-230DA0F682C7}"/>
              </a:ext>
            </a:extLst>
          </p:cNvPr>
          <p:cNvPicPr>
            <a:picLocks noChangeAspect="1"/>
          </p:cNvPicPr>
          <p:nvPr/>
        </p:nvPicPr>
        <p:blipFill>
          <a:blip r:embed="rId2"/>
          <a:stretch>
            <a:fillRect/>
          </a:stretch>
        </p:blipFill>
        <p:spPr>
          <a:xfrm>
            <a:off x="7957763" y="1891732"/>
            <a:ext cx="676275" cy="704850"/>
          </a:xfrm>
          <a:prstGeom prst="rect">
            <a:avLst/>
          </a:prstGeom>
        </p:spPr>
      </p:pic>
      <p:pic>
        <p:nvPicPr>
          <p:cNvPr id="6" name="Picture 5">
            <a:extLst>
              <a:ext uri="{FF2B5EF4-FFF2-40B4-BE49-F238E27FC236}">
                <a16:creationId xmlns:a16="http://schemas.microsoft.com/office/drawing/2014/main" id="{ED2E2C12-86A0-44AF-9F72-9326274AA490}"/>
              </a:ext>
            </a:extLst>
          </p:cNvPr>
          <p:cNvPicPr>
            <a:picLocks noChangeAspect="1"/>
          </p:cNvPicPr>
          <p:nvPr/>
        </p:nvPicPr>
        <p:blipFill>
          <a:blip r:embed="rId3"/>
          <a:stretch>
            <a:fillRect/>
          </a:stretch>
        </p:blipFill>
        <p:spPr>
          <a:xfrm>
            <a:off x="1724305" y="4943964"/>
            <a:ext cx="5214378" cy="1463415"/>
          </a:xfrm>
          <a:prstGeom prst="rect">
            <a:avLst/>
          </a:prstGeom>
        </p:spPr>
      </p:pic>
    </p:spTree>
    <p:extLst>
      <p:ext uri="{BB962C8B-B14F-4D97-AF65-F5344CB8AC3E}">
        <p14:creationId xmlns:p14="http://schemas.microsoft.com/office/powerpoint/2010/main" val="2199212240"/>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8B95-AFED-495B-86D6-3A615BA2C840}"/>
              </a:ext>
            </a:extLst>
          </p:cNvPr>
          <p:cNvSpPr>
            <a:spLocks noGrp="1"/>
          </p:cNvSpPr>
          <p:nvPr>
            <p:ph type="title"/>
          </p:nvPr>
        </p:nvSpPr>
        <p:spPr/>
        <p:txBody>
          <a:bodyPr/>
          <a:lstStyle/>
          <a:p>
            <a:pPr algn="ctr"/>
            <a:r>
              <a:rPr lang="en-AU" dirty="0"/>
              <a:t>Part 1</a:t>
            </a:r>
          </a:p>
        </p:txBody>
      </p:sp>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REPOSITIONS</a:t>
            </a:r>
          </a:p>
        </p:txBody>
      </p:sp>
      <p:pic>
        <p:nvPicPr>
          <p:cNvPr id="3" name="Picture 2">
            <a:extLst>
              <a:ext uri="{FF2B5EF4-FFF2-40B4-BE49-F238E27FC236}">
                <a16:creationId xmlns:a16="http://schemas.microsoft.com/office/drawing/2014/main" id="{C2B5E915-E767-4D23-A377-B1885498914A}"/>
              </a:ext>
            </a:extLst>
          </p:cNvPr>
          <p:cNvPicPr>
            <a:picLocks noChangeAspect="1"/>
          </p:cNvPicPr>
          <p:nvPr/>
        </p:nvPicPr>
        <p:blipFill>
          <a:blip r:embed="rId3"/>
          <a:stretch>
            <a:fillRect/>
          </a:stretch>
        </p:blipFill>
        <p:spPr>
          <a:xfrm>
            <a:off x="1079749" y="1507308"/>
            <a:ext cx="7182124" cy="4984932"/>
          </a:xfrm>
          <a:prstGeom prst="rect">
            <a:avLst/>
          </a:prstGeom>
        </p:spPr>
      </p:pic>
    </p:spTree>
    <p:extLst>
      <p:ext uri="{BB962C8B-B14F-4D97-AF65-F5344CB8AC3E}">
        <p14:creationId xmlns:p14="http://schemas.microsoft.com/office/powerpoint/2010/main" val="3531552229"/>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13066" y="266181"/>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GENERAL INFORMATION</a:t>
            </a:r>
          </a:p>
        </p:txBody>
      </p:sp>
      <p:sp>
        <p:nvSpPr>
          <p:cNvPr id="4" name="Content Placeholder 3">
            <a:extLst>
              <a:ext uri="{FF2B5EF4-FFF2-40B4-BE49-F238E27FC236}">
                <a16:creationId xmlns:a16="http://schemas.microsoft.com/office/drawing/2014/main" id="{F36566C1-CB87-45C5-B731-4649BC0B6272}"/>
              </a:ext>
            </a:extLst>
          </p:cNvPr>
          <p:cNvSpPr>
            <a:spLocks noGrp="1"/>
          </p:cNvSpPr>
          <p:nvPr>
            <p:ph idx="1"/>
          </p:nvPr>
        </p:nvSpPr>
        <p:spPr>
          <a:xfrm>
            <a:off x="633845" y="1452283"/>
            <a:ext cx="7886700" cy="5111262"/>
          </a:xfrm>
        </p:spPr>
        <p:txBody>
          <a:bodyPr>
            <a:normAutofit lnSpcReduction="10000"/>
          </a:bodyPr>
          <a:lstStyle/>
          <a:p>
            <a:r>
              <a:rPr lang="en-AU" dirty="0"/>
              <a:t>The Simulator is manufactured by L3 Harris. The IOS is similar to Qantas Simulators from Thales and the Boeing Simulators used in Singapore and Shanghai.</a:t>
            </a:r>
          </a:p>
          <a:p>
            <a:r>
              <a:rPr lang="en-AU" dirty="0"/>
              <a:t>The Simulator is Sim 77</a:t>
            </a:r>
          </a:p>
          <a:p>
            <a:r>
              <a:rPr lang="en-AU" dirty="0"/>
              <a:t>The Simulator is registered VH-SNH, it has 76K engines. ZNH should be used for OPT calculations</a:t>
            </a:r>
          </a:p>
          <a:p>
            <a:r>
              <a:rPr lang="en-AU" dirty="0"/>
              <a:t>Common performance figures for 787-9 across the CAE and L3 simulators are used for </a:t>
            </a:r>
            <a:r>
              <a:rPr lang="en-AU" dirty="0" err="1"/>
              <a:t>Machwave</a:t>
            </a:r>
            <a:r>
              <a:rPr lang="en-AU" dirty="0"/>
              <a:t> lesson plans. Thrust on L3 will be slightly higher and conservative</a:t>
            </a:r>
          </a:p>
          <a:p>
            <a:r>
              <a:rPr lang="en-AU" dirty="0"/>
              <a:t>The Simulator is located in the bay previously occupied by 747 Sim 5</a:t>
            </a:r>
          </a:p>
          <a:p>
            <a:r>
              <a:rPr lang="en-AU" dirty="0"/>
              <a:t>A briefing room with Flight Deck panel display, whiteboard, TV with </a:t>
            </a:r>
            <a:r>
              <a:rPr lang="en-AU" dirty="0" err="1"/>
              <a:t>AppleTV</a:t>
            </a:r>
            <a:r>
              <a:rPr lang="en-AU" dirty="0"/>
              <a:t> and a briefing station PC is available</a:t>
            </a:r>
          </a:p>
          <a:p>
            <a:r>
              <a:rPr lang="en-AU" dirty="0"/>
              <a:t>A debriefing room with whiteboard, Flight Deck panel display, debriefing station PC and CMS PC is available</a:t>
            </a:r>
          </a:p>
          <a:p>
            <a:r>
              <a:rPr lang="en-AU" dirty="0"/>
              <a:t>Advise crew to take care not to scratch windows when using IPAD pivot mounts</a:t>
            </a:r>
          </a:p>
          <a:p>
            <a:endParaRPr lang="en-AU" dirty="0"/>
          </a:p>
        </p:txBody>
      </p:sp>
    </p:spTree>
    <p:extLst>
      <p:ext uri="{BB962C8B-B14F-4D97-AF65-F5344CB8AC3E}">
        <p14:creationId xmlns:p14="http://schemas.microsoft.com/office/powerpoint/2010/main" val="3764050151"/>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8B95-AFED-495B-86D6-3A615BA2C840}"/>
              </a:ext>
            </a:extLst>
          </p:cNvPr>
          <p:cNvSpPr>
            <a:spLocks noGrp="1"/>
          </p:cNvSpPr>
          <p:nvPr>
            <p:ph type="title"/>
          </p:nvPr>
        </p:nvSpPr>
        <p:spPr/>
        <p:txBody>
          <a:bodyPr/>
          <a:lstStyle/>
          <a:p>
            <a:pPr algn="ctr"/>
            <a:r>
              <a:rPr lang="en-AU" dirty="0"/>
              <a:t>Part 1</a:t>
            </a:r>
          </a:p>
        </p:txBody>
      </p:sp>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REPOSITIONS</a:t>
            </a:r>
          </a:p>
        </p:txBody>
      </p:sp>
      <p:sp>
        <p:nvSpPr>
          <p:cNvPr id="19" name="TextBox 18">
            <a:extLst>
              <a:ext uri="{FF2B5EF4-FFF2-40B4-BE49-F238E27FC236}">
                <a16:creationId xmlns:a16="http://schemas.microsoft.com/office/drawing/2014/main" id="{290E0C24-34EC-4650-B6B4-B5130FE9D46D}"/>
              </a:ext>
            </a:extLst>
          </p:cNvPr>
          <p:cNvSpPr txBox="1"/>
          <p:nvPr/>
        </p:nvSpPr>
        <p:spPr>
          <a:xfrm>
            <a:off x="526560" y="1447269"/>
            <a:ext cx="8107479" cy="5601533"/>
          </a:xfrm>
          <a:prstGeom prst="rect">
            <a:avLst/>
          </a:prstGeom>
          <a:noFill/>
        </p:spPr>
        <p:txBody>
          <a:bodyPr wrap="square" rtlCol="0">
            <a:spAutoFit/>
          </a:bodyPr>
          <a:lstStyle/>
          <a:p>
            <a:pPr marL="285750" indent="-285750">
              <a:buFont typeface="Arial" panose="020B0604020202020204" pitchFamily="34" charset="0"/>
              <a:buChar char="•"/>
            </a:pPr>
            <a:r>
              <a:rPr lang="en-AU" sz="2000" dirty="0"/>
              <a:t>Reposition is finished with a chime</a:t>
            </a:r>
          </a:p>
          <a:p>
            <a:pPr marL="285750" indent="-285750">
              <a:buFont typeface="Arial" panose="020B0604020202020204" pitchFamily="34" charset="0"/>
              <a:buChar char="•"/>
            </a:pPr>
            <a:r>
              <a:rPr lang="en-AU" sz="2000" dirty="0"/>
              <a:t>Do not try to engage automatics until reposition has finished</a:t>
            </a:r>
          </a:p>
          <a:p>
            <a:pPr marL="285750" indent="-285750">
              <a:buFont typeface="Arial" panose="020B0604020202020204" pitchFamily="34" charset="0"/>
              <a:buChar char="•"/>
            </a:pPr>
            <a:r>
              <a:rPr lang="en-AU" sz="2000" dirty="0"/>
              <a:t>Complete all weather and weight changes before the reposition – or Airspeed Unreliable will occur, System Reset may be performed to avoid.</a:t>
            </a:r>
          </a:p>
          <a:p>
            <a:pPr marL="285750" indent="-285750">
              <a:buFont typeface="Arial" panose="020B0604020202020204" pitchFamily="34" charset="0"/>
              <a:buChar char="•"/>
            </a:pPr>
            <a:r>
              <a:rPr lang="en-AU" sz="2000" dirty="0"/>
              <a:t>Fuel Freeze must be on for Take Off Speeds to be reloaded with a Take Off reposition</a:t>
            </a:r>
          </a:p>
          <a:p>
            <a:pPr marL="285750" indent="-285750">
              <a:buFont typeface="Arial" panose="020B0604020202020204" pitchFamily="34" charset="0"/>
              <a:buChar char="•"/>
            </a:pPr>
            <a:r>
              <a:rPr lang="en-AU" sz="2000" dirty="0"/>
              <a:t>Flight Plan (FMC entries) can be saved and recalled on the Flight Plan Tab of Aircraft Control</a:t>
            </a:r>
          </a:p>
          <a:p>
            <a:pPr marL="285750" indent="-285750">
              <a:buFont typeface="Arial" panose="020B0604020202020204" pitchFamily="34" charset="0"/>
              <a:buChar char="•"/>
            </a:pPr>
            <a:r>
              <a:rPr lang="en-AU" sz="2000" dirty="0"/>
              <a:t>Take Off Flight Plan Data is always autosaved to Flight Plan number 39</a:t>
            </a:r>
          </a:p>
          <a:p>
            <a:pPr marL="285750" indent="-285750">
              <a:buFont typeface="Arial" panose="020B0604020202020204" pitchFamily="34" charset="0"/>
              <a:buChar char="•"/>
            </a:pPr>
            <a:r>
              <a:rPr lang="en-AU" sz="2000" dirty="0"/>
              <a:t>Take Off Flight Plan Data will be automatically recalled unless Flight Plan Auto Load Inhibit on the Position Control page is activated</a:t>
            </a:r>
          </a:p>
          <a:p>
            <a:pPr marL="285750" indent="-285750">
              <a:buFont typeface="Arial" panose="020B0604020202020204" pitchFamily="34" charset="0"/>
              <a:buChar char="•"/>
            </a:pPr>
            <a:r>
              <a:rPr lang="en-AU" sz="2000" dirty="0"/>
              <a:t>To slew keep finger on button until slewed to desired position</a:t>
            </a:r>
          </a:p>
          <a:p>
            <a:pPr marL="742950" lvl="1" indent="-285750">
              <a:buFont typeface="Arial" panose="020B0604020202020204" pitchFamily="34" charset="0"/>
              <a:buChar char="•"/>
            </a:pPr>
            <a:r>
              <a:rPr lang="en-AU" sz="2000" dirty="0"/>
              <a:t>Best way to slew is to put map on one display and use slew on the other</a:t>
            </a:r>
          </a:p>
          <a:p>
            <a:pPr marL="742950" lvl="1" indent="-285750">
              <a:buFont typeface="Arial" panose="020B0604020202020204" pitchFamily="34" charset="0"/>
              <a:buChar char="•"/>
            </a:pPr>
            <a:r>
              <a:rPr lang="en-AU" sz="2000" dirty="0"/>
              <a:t>The ND map will not update until Flight Freeze removed</a:t>
            </a:r>
          </a:p>
          <a:p>
            <a:pPr marL="742950" lvl="1" indent="-285750">
              <a:buFont typeface="Arial" panose="020B0604020202020204" pitchFamily="34" charset="0"/>
              <a:buChar char="•"/>
            </a:pPr>
            <a:r>
              <a:rPr lang="en-AU" sz="2000" dirty="0"/>
              <a:t>Map position and ANP may end up out after a slew. This will come back in slowly.</a:t>
            </a:r>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470600001"/>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8B95-AFED-495B-86D6-3A615BA2C840}"/>
              </a:ext>
            </a:extLst>
          </p:cNvPr>
          <p:cNvSpPr>
            <a:spLocks noGrp="1"/>
          </p:cNvSpPr>
          <p:nvPr>
            <p:ph type="title"/>
          </p:nvPr>
        </p:nvSpPr>
        <p:spPr/>
        <p:txBody>
          <a:bodyPr/>
          <a:lstStyle/>
          <a:p>
            <a:pPr algn="ctr"/>
            <a:r>
              <a:rPr lang="en-AU" dirty="0"/>
              <a:t>Part 1</a:t>
            </a:r>
          </a:p>
        </p:txBody>
      </p:sp>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AIRFIELD LIGHTING/STOP BAR/SMGS</a:t>
            </a:r>
          </a:p>
        </p:txBody>
      </p:sp>
      <p:sp>
        <p:nvSpPr>
          <p:cNvPr id="19" name="TextBox 18">
            <a:extLst>
              <a:ext uri="{FF2B5EF4-FFF2-40B4-BE49-F238E27FC236}">
                <a16:creationId xmlns:a16="http://schemas.microsoft.com/office/drawing/2014/main" id="{290E0C24-34EC-4650-B6B4-B5130FE9D46D}"/>
              </a:ext>
            </a:extLst>
          </p:cNvPr>
          <p:cNvSpPr txBox="1"/>
          <p:nvPr/>
        </p:nvSpPr>
        <p:spPr>
          <a:xfrm>
            <a:off x="526560" y="1447269"/>
            <a:ext cx="8107479" cy="4524315"/>
          </a:xfrm>
          <a:prstGeom prst="rect">
            <a:avLst/>
          </a:prstGeom>
          <a:noFill/>
        </p:spPr>
        <p:txBody>
          <a:bodyPr wrap="square" rtlCol="0">
            <a:spAutoFit/>
          </a:bodyPr>
          <a:lstStyle/>
          <a:p>
            <a:pPr marL="285750" indent="-285750">
              <a:buFont typeface="Arial" panose="020B0604020202020204" pitchFamily="34" charset="0"/>
              <a:buChar char="•"/>
            </a:pPr>
            <a:r>
              <a:rPr lang="en-AU" dirty="0"/>
              <a:t>For automatic operation of airfield lighting update Ref Runway on </a:t>
            </a:r>
            <a:r>
              <a:rPr lang="en-AU" dirty="0" err="1"/>
              <a:t>Posn</a:t>
            </a:r>
            <a:r>
              <a:rPr lang="en-AU" dirty="0"/>
              <a:t> Ctrl Page</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A-SMGS (Advanced Surface movement and control system) has been setup for low visibility taxi at YMML and EGLL. Access via Environment Control - SMGS Tab</a:t>
            </a:r>
          </a:p>
          <a:p>
            <a:pPr marL="742950" lvl="1" indent="-285750">
              <a:buFont typeface="Arial" panose="020B0604020202020204" pitchFamily="34" charset="0"/>
              <a:buChar char="•"/>
            </a:pPr>
            <a:r>
              <a:rPr lang="en-AU" dirty="0"/>
              <a:t>SMGS will show taxi routes to the departure runway.</a:t>
            </a:r>
          </a:p>
          <a:p>
            <a:pPr marL="742950" lvl="1" indent="-285750">
              <a:buFont typeface="Arial" panose="020B0604020202020204" pitchFamily="34" charset="0"/>
              <a:buChar char="•"/>
            </a:pPr>
            <a:r>
              <a:rPr lang="en-AU" dirty="0"/>
              <a:t>Stop Bars for crossing runways will automatically operate unless “Activate Stop Bar” is used</a:t>
            </a:r>
          </a:p>
          <a:p>
            <a:pPr marL="742950" lvl="1" indent="-285750">
              <a:buFont typeface="Arial" panose="020B0604020202020204" pitchFamily="34" charset="0"/>
              <a:buChar char="•"/>
            </a:pPr>
            <a:r>
              <a:rPr lang="en-AU" dirty="0"/>
              <a:t>“Proceed onto runway” is used to disable the Stop Bar onto the active runway. This will only operate if route has been programmed onto runway. To turn off the Stop bars for the departure runway if not programmed turn off SMGS then turn off the Stop Bar using the lighting control.</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Stop Bars</a:t>
            </a:r>
          </a:p>
          <a:p>
            <a:pPr marL="742950" lvl="1" indent="-285750">
              <a:buFont typeface="Arial" panose="020B0604020202020204" pitchFamily="34" charset="0"/>
              <a:buChar char="•"/>
            </a:pPr>
            <a:r>
              <a:rPr lang="en-AU" dirty="0"/>
              <a:t>Ensure SMGS is off</a:t>
            </a:r>
          </a:p>
          <a:p>
            <a:pPr marL="742950" lvl="1" indent="-285750">
              <a:buFont typeface="Arial" panose="020B0604020202020204" pitchFamily="34" charset="0"/>
              <a:buChar char="•"/>
            </a:pPr>
            <a:r>
              <a:rPr lang="en-AU" dirty="0"/>
              <a:t>Env Ctrl Airfield Lighting Tab</a:t>
            </a:r>
          </a:p>
          <a:p>
            <a:pPr marL="742950" lvl="1" indent="-285750">
              <a:buFont typeface="Arial" panose="020B0604020202020204" pitchFamily="34" charset="0"/>
              <a:buChar char="•"/>
            </a:pPr>
            <a:r>
              <a:rPr lang="en-AU" dirty="0"/>
              <a:t>Stop Bar On/Off</a:t>
            </a:r>
          </a:p>
        </p:txBody>
      </p:sp>
    </p:spTree>
    <p:extLst>
      <p:ext uri="{BB962C8B-B14F-4D97-AF65-F5344CB8AC3E}">
        <p14:creationId xmlns:p14="http://schemas.microsoft.com/office/powerpoint/2010/main" val="1450994726"/>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8B95-AFED-495B-86D6-3A615BA2C840}"/>
              </a:ext>
            </a:extLst>
          </p:cNvPr>
          <p:cNvSpPr>
            <a:spLocks noGrp="1"/>
          </p:cNvSpPr>
          <p:nvPr>
            <p:ph type="title"/>
          </p:nvPr>
        </p:nvSpPr>
        <p:spPr/>
        <p:txBody>
          <a:bodyPr/>
          <a:lstStyle/>
          <a:p>
            <a:pPr algn="ctr"/>
            <a:r>
              <a:rPr lang="en-AU" dirty="0"/>
              <a:t>Part 1</a:t>
            </a:r>
          </a:p>
        </p:txBody>
      </p:sp>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COMMS/NAV/ACARS/CPDLC</a:t>
            </a:r>
          </a:p>
        </p:txBody>
      </p:sp>
      <p:sp>
        <p:nvSpPr>
          <p:cNvPr id="3" name="Content Placeholder 2"/>
          <p:cNvSpPr>
            <a:spLocks noGrp="1"/>
          </p:cNvSpPr>
          <p:nvPr>
            <p:ph idx="1"/>
          </p:nvPr>
        </p:nvSpPr>
        <p:spPr>
          <a:xfrm>
            <a:off x="633845" y="1409253"/>
            <a:ext cx="7886700" cy="5335792"/>
          </a:xfrm>
        </p:spPr>
        <p:txBody>
          <a:bodyPr>
            <a:normAutofit/>
          </a:bodyPr>
          <a:lstStyle/>
          <a:p>
            <a:r>
              <a:rPr lang="en-US" sz="2000" dirty="0"/>
              <a:t>Quick access to fail a LOC or G/S has been requested</a:t>
            </a:r>
          </a:p>
          <a:p>
            <a:pPr lvl="1"/>
            <a:r>
              <a:rPr lang="en-US" sz="2000" dirty="0"/>
              <a:t>Until implemented to Fail a LOC or G/S  go to Nav/Comms</a:t>
            </a:r>
          </a:p>
          <a:p>
            <a:pPr lvl="1"/>
            <a:r>
              <a:rPr lang="en-US" sz="2000" dirty="0"/>
              <a:t>Radio Stations - ILS – Enter Ident </a:t>
            </a:r>
          </a:p>
          <a:p>
            <a:pPr lvl="1"/>
            <a:endParaRPr lang="en-US" sz="1700" dirty="0"/>
          </a:p>
          <a:p>
            <a:pPr lvl="1"/>
            <a:endParaRPr lang="en-US" sz="1700" dirty="0"/>
          </a:p>
          <a:p>
            <a:pPr lvl="1"/>
            <a:endParaRPr lang="en-US" sz="1700" dirty="0"/>
          </a:p>
          <a:p>
            <a:pPr lvl="1"/>
            <a:endParaRPr lang="en-US" sz="1700" dirty="0"/>
          </a:p>
          <a:p>
            <a:pPr lvl="1"/>
            <a:endParaRPr lang="en-US" sz="1700" dirty="0"/>
          </a:p>
          <a:p>
            <a:pPr lvl="1"/>
            <a:endParaRPr lang="en-US" sz="1700" dirty="0"/>
          </a:p>
          <a:p>
            <a:pPr lvl="1"/>
            <a:endParaRPr lang="en-US" sz="1700" dirty="0"/>
          </a:p>
          <a:p>
            <a:r>
              <a:rPr lang="en-US" sz="2000" dirty="0"/>
              <a:t>Functioning two way CPDLC datalink is available</a:t>
            </a:r>
          </a:p>
          <a:p>
            <a:r>
              <a:rPr lang="en-US" sz="2000" dirty="0"/>
              <a:t>Crew can request an ATIS or METAR from the COMM page and this will be auto populated with instructor entered data</a:t>
            </a:r>
          </a:p>
          <a:p>
            <a:r>
              <a:rPr lang="en-US" sz="2000" dirty="0"/>
              <a:t>Crew can request a DCL and the Instructor will receive a pop up that has pre filled and modifiable data to send a return clearance</a:t>
            </a:r>
          </a:p>
          <a:p>
            <a:r>
              <a:rPr lang="en-US" sz="2000" dirty="0"/>
              <a:t>A </a:t>
            </a:r>
            <a:r>
              <a:rPr lang="en-US" sz="2000" dirty="0" err="1"/>
              <a:t>loadsheet</a:t>
            </a:r>
            <a:r>
              <a:rPr lang="en-US" sz="2000" dirty="0"/>
              <a:t> can be sent from the IOS Navigation / Communications pages that is auto populated with entered data</a:t>
            </a:r>
          </a:p>
          <a:p>
            <a:pPr marL="1028700" lvl="3" indent="0">
              <a:buNone/>
            </a:pPr>
            <a:endParaRPr lang="en-US" sz="2000" dirty="0"/>
          </a:p>
        </p:txBody>
      </p:sp>
      <p:pic>
        <p:nvPicPr>
          <p:cNvPr id="4" name="Picture 3">
            <a:extLst>
              <a:ext uri="{FF2B5EF4-FFF2-40B4-BE49-F238E27FC236}">
                <a16:creationId xmlns:a16="http://schemas.microsoft.com/office/drawing/2014/main" id="{1B819F81-CA02-4317-9688-9C7CCB51FA5D}"/>
              </a:ext>
            </a:extLst>
          </p:cNvPr>
          <p:cNvPicPr>
            <a:picLocks noChangeAspect="1"/>
          </p:cNvPicPr>
          <p:nvPr/>
        </p:nvPicPr>
        <p:blipFill>
          <a:blip r:embed="rId2"/>
          <a:stretch>
            <a:fillRect/>
          </a:stretch>
        </p:blipFill>
        <p:spPr>
          <a:xfrm>
            <a:off x="7587727" y="1295790"/>
            <a:ext cx="695325" cy="695325"/>
          </a:xfrm>
          <a:prstGeom prst="rect">
            <a:avLst/>
          </a:prstGeom>
        </p:spPr>
      </p:pic>
      <p:pic>
        <p:nvPicPr>
          <p:cNvPr id="6" name="Picture 5">
            <a:extLst>
              <a:ext uri="{FF2B5EF4-FFF2-40B4-BE49-F238E27FC236}">
                <a16:creationId xmlns:a16="http://schemas.microsoft.com/office/drawing/2014/main" id="{01D892B9-BD2A-4033-AAB7-16EF307A3DF4}"/>
              </a:ext>
            </a:extLst>
          </p:cNvPr>
          <p:cNvPicPr>
            <a:picLocks noChangeAspect="1"/>
          </p:cNvPicPr>
          <p:nvPr/>
        </p:nvPicPr>
        <p:blipFill>
          <a:blip r:embed="rId3"/>
          <a:stretch>
            <a:fillRect/>
          </a:stretch>
        </p:blipFill>
        <p:spPr>
          <a:xfrm>
            <a:off x="5329293" y="2104578"/>
            <a:ext cx="2953759" cy="2119848"/>
          </a:xfrm>
          <a:prstGeom prst="rect">
            <a:avLst/>
          </a:prstGeom>
        </p:spPr>
      </p:pic>
    </p:spTree>
    <p:extLst>
      <p:ext uri="{BB962C8B-B14F-4D97-AF65-F5344CB8AC3E}">
        <p14:creationId xmlns:p14="http://schemas.microsoft.com/office/powerpoint/2010/main" val="1136204249"/>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8B95-AFED-495B-86D6-3A615BA2C840}"/>
              </a:ext>
            </a:extLst>
          </p:cNvPr>
          <p:cNvSpPr>
            <a:spLocks noGrp="1"/>
          </p:cNvSpPr>
          <p:nvPr>
            <p:ph type="title"/>
          </p:nvPr>
        </p:nvSpPr>
        <p:spPr/>
        <p:txBody>
          <a:bodyPr/>
          <a:lstStyle/>
          <a:p>
            <a:pPr algn="ctr"/>
            <a:r>
              <a:rPr lang="en-AU" dirty="0"/>
              <a:t>Part 1</a:t>
            </a:r>
          </a:p>
        </p:txBody>
      </p:sp>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HUD REPEATER</a:t>
            </a:r>
          </a:p>
        </p:txBody>
      </p:sp>
      <p:sp>
        <p:nvSpPr>
          <p:cNvPr id="3" name="Content Placeholder 2"/>
          <p:cNvSpPr>
            <a:spLocks noGrp="1"/>
          </p:cNvSpPr>
          <p:nvPr>
            <p:ph idx="1"/>
          </p:nvPr>
        </p:nvSpPr>
        <p:spPr>
          <a:xfrm>
            <a:off x="633845" y="1452281"/>
            <a:ext cx="7057873" cy="5292763"/>
          </a:xfrm>
        </p:spPr>
        <p:txBody>
          <a:bodyPr>
            <a:normAutofit/>
          </a:bodyPr>
          <a:lstStyle/>
          <a:p>
            <a:r>
              <a:rPr lang="en-US" sz="2750" dirty="0"/>
              <a:t>A third IOS screen will be installed</a:t>
            </a:r>
          </a:p>
          <a:p>
            <a:r>
              <a:rPr lang="en-US" sz="2750" dirty="0"/>
              <a:t>Until the third IOS screen is installed the HUD can be displayed by selecting the Status Tool Bar Icon then the Repeats Tab then selecting the HUD.</a:t>
            </a:r>
          </a:p>
          <a:p>
            <a:pPr marL="0" indent="0">
              <a:buNone/>
            </a:pPr>
            <a:endParaRPr lang="en-US" sz="2750" dirty="0"/>
          </a:p>
          <a:p>
            <a:pPr marL="0" indent="0">
              <a:buNone/>
            </a:pPr>
            <a:endParaRPr lang="en-US" sz="2750" dirty="0"/>
          </a:p>
        </p:txBody>
      </p:sp>
      <p:pic>
        <p:nvPicPr>
          <p:cNvPr id="4" name="Picture 3">
            <a:extLst>
              <a:ext uri="{FF2B5EF4-FFF2-40B4-BE49-F238E27FC236}">
                <a16:creationId xmlns:a16="http://schemas.microsoft.com/office/drawing/2014/main" id="{6D1D294D-D62C-4C59-B661-B400D3CF0066}"/>
              </a:ext>
            </a:extLst>
          </p:cNvPr>
          <p:cNvPicPr>
            <a:picLocks noChangeAspect="1"/>
          </p:cNvPicPr>
          <p:nvPr/>
        </p:nvPicPr>
        <p:blipFill>
          <a:blip r:embed="rId2"/>
          <a:stretch>
            <a:fillRect/>
          </a:stretch>
        </p:blipFill>
        <p:spPr>
          <a:xfrm>
            <a:off x="2377649" y="3429000"/>
            <a:ext cx="4388702" cy="3301411"/>
          </a:xfrm>
          <a:prstGeom prst="rect">
            <a:avLst/>
          </a:prstGeom>
        </p:spPr>
      </p:pic>
      <p:pic>
        <p:nvPicPr>
          <p:cNvPr id="6" name="Picture 5">
            <a:extLst>
              <a:ext uri="{FF2B5EF4-FFF2-40B4-BE49-F238E27FC236}">
                <a16:creationId xmlns:a16="http://schemas.microsoft.com/office/drawing/2014/main" id="{6EED6CC8-2485-40D2-A40C-AA2E9826F911}"/>
              </a:ext>
            </a:extLst>
          </p:cNvPr>
          <p:cNvPicPr>
            <a:picLocks noChangeAspect="1"/>
          </p:cNvPicPr>
          <p:nvPr/>
        </p:nvPicPr>
        <p:blipFill>
          <a:blip r:embed="rId3"/>
          <a:stretch>
            <a:fillRect/>
          </a:stretch>
        </p:blipFill>
        <p:spPr>
          <a:xfrm>
            <a:off x="7439305" y="2037407"/>
            <a:ext cx="843212" cy="1050037"/>
          </a:xfrm>
          <a:prstGeom prst="rect">
            <a:avLst/>
          </a:prstGeom>
        </p:spPr>
      </p:pic>
    </p:spTree>
    <p:extLst>
      <p:ext uri="{BB962C8B-B14F-4D97-AF65-F5344CB8AC3E}">
        <p14:creationId xmlns:p14="http://schemas.microsoft.com/office/powerpoint/2010/main" val="483507619"/>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8B95-AFED-495B-86D6-3A615BA2C840}"/>
              </a:ext>
            </a:extLst>
          </p:cNvPr>
          <p:cNvSpPr>
            <a:spLocks noGrp="1"/>
          </p:cNvSpPr>
          <p:nvPr>
            <p:ph type="title"/>
          </p:nvPr>
        </p:nvSpPr>
        <p:spPr/>
        <p:txBody>
          <a:bodyPr/>
          <a:lstStyle/>
          <a:p>
            <a:pPr algn="ctr"/>
            <a:r>
              <a:rPr lang="en-AU" dirty="0"/>
              <a:t>Part 1</a:t>
            </a:r>
          </a:p>
        </p:txBody>
      </p:sp>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UPRT</a:t>
            </a:r>
          </a:p>
        </p:txBody>
      </p:sp>
      <p:sp>
        <p:nvSpPr>
          <p:cNvPr id="3" name="Content Placeholder 2"/>
          <p:cNvSpPr>
            <a:spLocks noGrp="1"/>
          </p:cNvSpPr>
          <p:nvPr>
            <p:ph idx="1"/>
          </p:nvPr>
        </p:nvSpPr>
        <p:spPr>
          <a:xfrm>
            <a:off x="633845" y="1409253"/>
            <a:ext cx="8000194" cy="3517749"/>
          </a:xfrm>
        </p:spPr>
        <p:txBody>
          <a:bodyPr>
            <a:normAutofit/>
          </a:bodyPr>
          <a:lstStyle/>
          <a:p>
            <a:r>
              <a:rPr lang="en-US" sz="2000" dirty="0"/>
              <a:t>Two Scenario Options are available</a:t>
            </a:r>
          </a:p>
          <a:p>
            <a:pPr lvl="1"/>
            <a:r>
              <a:rPr lang="en-US" sz="2000" dirty="0"/>
              <a:t>Maneuvers – Aircraft will be put in Upset condition with Flight Freeze active</a:t>
            </a:r>
          </a:p>
          <a:p>
            <a:pPr lvl="1"/>
            <a:r>
              <a:rPr lang="en-US" sz="2000" dirty="0"/>
              <a:t>Scenarios – Aircraft will experience entered upset in flight (Similar to CAE grid UPRT function) </a:t>
            </a:r>
            <a:r>
              <a:rPr lang="en-US" sz="2000" b="1" dirty="0"/>
              <a:t>Note: </a:t>
            </a:r>
            <a:r>
              <a:rPr lang="en-US" sz="2000" dirty="0"/>
              <a:t>Control Input limits apply before activation of scenarios. Ensure controls are centered prior to activation</a:t>
            </a:r>
          </a:p>
          <a:p>
            <a:r>
              <a:rPr lang="en-US" sz="2000" dirty="0"/>
              <a:t>Crash Inhibit recommend to avoid crash condition from overspeed</a:t>
            </a:r>
          </a:p>
          <a:p>
            <a:r>
              <a:rPr lang="en-US" sz="2000" dirty="0"/>
              <a:t>Useful plots are available on the UPRT page – Rotate top IOS screen or utilize remote IOS device to show crew</a:t>
            </a:r>
          </a:p>
          <a:p>
            <a:pPr lvl="1"/>
            <a:endParaRPr lang="en-US" sz="2450" dirty="0"/>
          </a:p>
        </p:txBody>
      </p:sp>
      <p:pic>
        <p:nvPicPr>
          <p:cNvPr id="6" name="Picture 5" descr="A picture containing indoor, black, monitor, sitting&#10;&#10;Description automatically generated">
            <a:extLst>
              <a:ext uri="{FF2B5EF4-FFF2-40B4-BE49-F238E27FC236}">
                <a16:creationId xmlns:a16="http://schemas.microsoft.com/office/drawing/2014/main" id="{F7F59F44-53F6-438D-B7D6-D138C5448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4128" y="4632482"/>
            <a:ext cx="2743200" cy="2057400"/>
          </a:xfrm>
          <a:prstGeom prst="rect">
            <a:avLst/>
          </a:prstGeom>
        </p:spPr>
      </p:pic>
      <p:pic>
        <p:nvPicPr>
          <p:cNvPr id="4" name="Picture 3">
            <a:extLst>
              <a:ext uri="{FF2B5EF4-FFF2-40B4-BE49-F238E27FC236}">
                <a16:creationId xmlns:a16="http://schemas.microsoft.com/office/drawing/2014/main" id="{D21BBB49-FEE4-4037-AB73-5750C667D391}"/>
              </a:ext>
            </a:extLst>
          </p:cNvPr>
          <p:cNvPicPr>
            <a:picLocks noChangeAspect="1"/>
          </p:cNvPicPr>
          <p:nvPr/>
        </p:nvPicPr>
        <p:blipFill>
          <a:blip r:embed="rId3"/>
          <a:stretch>
            <a:fillRect/>
          </a:stretch>
        </p:blipFill>
        <p:spPr>
          <a:xfrm>
            <a:off x="946672" y="4515711"/>
            <a:ext cx="3324113" cy="2290943"/>
          </a:xfrm>
          <a:prstGeom prst="rect">
            <a:avLst/>
          </a:prstGeom>
        </p:spPr>
      </p:pic>
    </p:spTree>
    <p:extLst>
      <p:ext uri="{BB962C8B-B14F-4D97-AF65-F5344CB8AC3E}">
        <p14:creationId xmlns:p14="http://schemas.microsoft.com/office/powerpoint/2010/main" val="908120889"/>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8B95-AFED-495B-86D6-3A615BA2C840}"/>
              </a:ext>
            </a:extLst>
          </p:cNvPr>
          <p:cNvSpPr>
            <a:spLocks noGrp="1"/>
          </p:cNvSpPr>
          <p:nvPr>
            <p:ph type="title"/>
          </p:nvPr>
        </p:nvSpPr>
        <p:spPr/>
        <p:txBody>
          <a:bodyPr/>
          <a:lstStyle/>
          <a:p>
            <a:pPr algn="ctr"/>
            <a:r>
              <a:rPr lang="en-AU" dirty="0"/>
              <a:t>Part 1</a:t>
            </a:r>
          </a:p>
        </p:txBody>
      </p:sp>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EYE TRACKING</a:t>
            </a:r>
          </a:p>
        </p:txBody>
      </p:sp>
      <p:sp>
        <p:nvSpPr>
          <p:cNvPr id="3" name="Content Placeholder 2"/>
          <p:cNvSpPr>
            <a:spLocks noGrp="1"/>
          </p:cNvSpPr>
          <p:nvPr>
            <p:ph idx="1"/>
          </p:nvPr>
        </p:nvSpPr>
        <p:spPr>
          <a:xfrm>
            <a:off x="633845" y="1409253"/>
            <a:ext cx="7886700" cy="5335792"/>
          </a:xfrm>
        </p:spPr>
        <p:txBody>
          <a:bodyPr>
            <a:normAutofit/>
          </a:bodyPr>
          <a:lstStyle/>
          <a:p>
            <a:r>
              <a:rPr lang="en-US" sz="2600" dirty="0"/>
              <a:t>Eye tracking is installed</a:t>
            </a:r>
          </a:p>
          <a:p>
            <a:r>
              <a:rPr lang="en-US" sz="2600" dirty="0"/>
              <a:t>Sensor is on glareshield – Advise crew not to touch eye tracking sensor</a:t>
            </a:r>
          </a:p>
          <a:p>
            <a:r>
              <a:rPr lang="en-US" sz="2600" dirty="0"/>
              <a:t>Eye tracking shows on HUD repeats and on FCDS recording</a:t>
            </a:r>
          </a:p>
        </p:txBody>
      </p:sp>
      <p:pic>
        <p:nvPicPr>
          <p:cNvPr id="6" name="Picture 5" descr="A screen shot of a computer monitor&#10;&#10;Description automatically generated">
            <a:extLst>
              <a:ext uri="{FF2B5EF4-FFF2-40B4-BE49-F238E27FC236}">
                <a16:creationId xmlns:a16="http://schemas.microsoft.com/office/drawing/2014/main" id="{40D51BC4-7F8C-4BC0-8E11-47ABC2CC5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7254" y="3503985"/>
            <a:ext cx="4346089" cy="3259567"/>
          </a:xfrm>
          <a:prstGeom prst="rect">
            <a:avLst/>
          </a:prstGeom>
        </p:spPr>
      </p:pic>
    </p:spTree>
    <p:extLst>
      <p:ext uri="{BB962C8B-B14F-4D97-AF65-F5344CB8AC3E}">
        <p14:creationId xmlns:p14="http://schemas.microsoft.com/office/powerpoint/2010/main" val="577639544"/>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18259" y="26864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LOCATION</a:t>
            </a:r>
          </a:p>
        </p:txBody>
      </p:sp>
      <p:pic>
        <p:nvPicPr>
          <p:cNvPr id="6" name="Picture 5">
            <a:extLst>
              <a:ext uri="{FF2B5EF4-FFF2-40B4-BE49-F238E27FC236}">
                <a16:creationId xmlns:a16="http://schemas.microsoft.com/office/drawing/2014/main" id="{EC3EC47D-39C5-4E08-9397-76704C7FE6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0937" y="2416866"/>
            <a:ext cx="7762125" cy="3432314"/>
          </a:xfrm>
          <a:prstGeom prst="rect">
            <a:avLst/>
          </a:prstGeom>
        </p:spPr>
      </p:pic>
      <p:sp>
        <p:nvSpPr>
          <p:cNvPr id="7" name="Content Placeholder 3">
            <a:extLst>
              <a:ext uri="{FF2B5EF4-FFF2-40B4-BE49-F238E27FC236}">
                <a16:creationId xmlns:a16="http://schemas.microsoft.com/office/drawing/2014/main" id="{3EFB733C-0AFD-4240-8A9C-2E81799BC245}"/>
              </a:ext>
            </a:extLst>
          </p:cNvPr>
          <p:cNvSpPr>
            <a:spLocks noGrp="1"/>
          </p:cNvSpPr>
          <p:nvPr>
            <p:ph idx="1"/>
          </p:nvPr>
        </p:nvSpPr>
        <p:spPr>
          <a:xfrm>
            <a:off x="633845" y="1404731"/>
            <a:ext cx="7886700" cy="2024270"/>
          </a:xfrm>
        </p:spPr>
        <p:txBody>
          <a:bodyPr>
            <a:normAutofit/>
          </a:bodyPr>
          <a:lstStyle/>
          <a:p>
            <a:r>
              <a:rPr lang="en-AU" dirty="0"/>
              <a:t>Level 1 Qantas Flight Training </a:t>
            </a:r>
            <a:r>
              <a:rPr lang="en-AU" dirty="0" err="1"/>
              <a:t>Center</a:t>
            </a:r>
            <a:endParaRPr lang="en-AU" dirty="0"/>
          </a:p>
          <a:p>
            <a:pPr lvl="1"/>
            <a:r>
              <a:rPr lang="en-AU" dirty="0"/>
              <a:t>Turn right out of the elevator then first left</a:t>
            </a:r>
          </a:p>
        </p:txBody>
      </p:sp>
      <p:cxnSp>
        <p:nvCxnSpPr>
          <p:cNvPr id="9" name="Straight Arrow Connector 8">
            <a:extLst>
              <a:ext uri="{FF2B5EF4-FFF2-40B4-BE49-F238E27FC236}">
                <a16:creationId xmlns:a16="http://schemas.microsoft.com/office/drawing/2014/main" id="{30F1C408-892A-4482-96F5-1F3DCCFEE4D8}"/>
              </a:ext>
            </a:extLst>
          </p:cNvPr>
          <p:cNvCxnSpPr/>
          <p:nvPr/>
        </p:nvCxnSpPr>
        <p:spPr>
          <a:xfrm flipV="1">
            <a:off x="4333461" y="3962400"/>
            <a:ext cx="702365" cy="371061"/>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99AA3583-1DD2-41E6-A302-049E79203F7A}"/>
              </a:ext>
            </a:extLst>
          </p:cNvPr>
          <p:cNvCxnSpPr/>
          <p:nvPr/>
        </p:nvCxnSpPr>
        <p:spPr>
          <a:xfrm flipV="1">
            <a:off x="5864087" y="3947492"/>
            <a:ext cx="702365" cy="371061"/>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1F5D2B12-20DA-4635-8DC8-B61015D1805A}"/>
              </a:ext>
            </a:extLst>
          </p:cNvPr>
          <p:cNvCxnSpPr/>
          <p:nvPr/>
        </p:nvCxnSpPr>
        <p:spPr>
          <a:xfrm flipV="1">
            <a:off x="7394713" y="4268029"/>
            <a:ext cx="702365" cy="371061"/>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D8F9EB3D-D6E2-46F7-A0C7-07CF8F3FF2F0}"/>
              </a:ext>
            </a:extLst>
          </p:cNvPr>
          <p:cNvCxnSpPr/>
          <p:nvPr/>
        </p:nvCxnSpPr>
        <p:spPr>
          <a:xfrm flipV="1">
            <a:off x="3882887" y="3651404"/>
            <a:ext cx="159026" cy="31099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D78E76C-B078-4092-AD27-CED0F0864931}"/>
              </a:ext>
            </a:extLst>
          </p:cNvPr>
          <p:cNvSpPr txBox="1"/>
          <p:nvPr/>
        </p:nvSpPr>
        <p:spPr>
          <a:xfrm>
            <a:off x="2807677" y="3944480"/>
            <a:ext cx="1458301" cy="369332"/>
          </a:xfrm>
          <a:prstGeom prst="rect">
            <a:avLst/>
          </a:prstGeom>
          <a:noFill/>
        </p:spPr>
        <p:txBody>
          <a:bodyPr wrap="square" rtlCol="0">
            <a:spAutoFit/>
          </a:bodyPr>
          <a:lstStyle/>
          <a:p>
            <a:r>
              <a:rPr lang="en-AU" b="1" dirty="0">
                <a:solidFill>
                  <a:srgbClr val="C00000"/>
                </a:solidFill>
              </a:rPr>
              <a:t>TEA ROOM</a:t>
            </a:r>
          </a:p>
        </p:txBody>
      </p:sp>
      <p:sp>
        <p:nvSpPr>
          <p:cNvPr id="16" name="TextBox 15">
            <a:extLst>
              <a:ext uri="{FF2B5EF4-FFF2-40B4-BE49-F238E27FC236}">
                <a16:creationId xmlns:a16="http://schemas.microsoft.com/office/drawing/2014/main" id="{47A24143-655A-4B6A-8516-9545F5BE1176}"/>
              </a:ext>
            </a:extLst>
          </p:cNvPr>
          <p:cNvSpPr txBox="1"/>
          <p:nvPr/>
        </p:nvSpPr>
        <p:spPr>
          <a:xfrm>
            <a:off x="3580641" y="4333461"/>
            <a:ext cx="1458301" cy="369332"/>
          </a:xfrm>
          <a:prstGeom prst="rect">
            <a:avLst/>
          </a:prstGeom>
          <a:noFill/>
        </p:spPr>
        <p:txBody>
          <a:bodyPr wrap="square" rtlCol="0">
            <a:spAutoFit/>
          </a:bodyPr>
          <a:lstStyle/>
          <a:p>
            <a:r>
              <a:rPr lang="en-AU" b="1" dirty="0">
                <a:solidFill>
                  <a:srgbClr val="C00000"/>
                </a:solidFill>
              </a:rPr>
              <a:t>DEBRIEFING</a:t>
            </a:r>
          </a:p>
        </p:txBody>
      </p:sp>
      <p:sp>
        <p:nvSpPr>
          <p:cNvPr id="17" name="TextBox 16">
            <a:extLst>
              <a:ext uri="{FF2B5EF4-FFF2-40B4-BE49-F238E27FC236}">
                <a16:creationId xmlns:a16="http://schemas.microsoft.com/office/drawing/2014/main" id="{7708050F-37EE-4A9F-BE3E-A96C16FE6826}"/>
              </a:ext>
            </a:extLst>
          </p:cNvPr>
          <p:cNvSpPr txBox="1"/>
          <p:nvPr/>
        </p:nvSpPr>
        <p:spPr>
          <a:xfrm>
            <a:off x="5287700" y="4319337"/>
            <a:ext cx="1458301" cy="369332"/>
          </a:xfrm>
          <a:prstGeom prst="rect">
            <a:avLst/>
          </a:prstGeom>
          <a:noFill/>
        </p:spPr>
        <p:txBody>
          <a:bodyPr wrap="square" rtlCol="0">
            <a:spAutoFit/>
          </a:bodyPr>
          <a:lstStyle/>
          <a:p>
            <a:r>
              <a:rPr lang="en-AU" b="1" dirty="0">
                <a:solidFill>
                  <a:srgbClr val="C00000"/>
                </a:solidFill>
              </a:rPr>
              <a:t>BRIEFING</a:t>
            </a:r>
          </a:p>
        </p:txBody>
      </p:sp>
      <p:sp>
        <p:nvSpPr>
          <p:cNvPr id="18" name="TextBox 17">
            <a:extLst>
              <a:ext uri="{FF2B5EF4-FFF2-40B4-BE49-F238E27FC236}">
                <a16:creationId xmlns:a16="http://schemas.microsoft.com/office/drawing/2014/main" id="{5DE3AE59-2DC8-449B-87B8-6C8698EBCB0A}"/>
              </a:ext>
            </a:extLst>
          </p:cNvPr>
          <p:cNvSpPr txBox="1"/>
          <p:nvPr/>
        </p:nvSpPr>
        <p:spPr>
          <a:xfrm>
            <a:off x="6994761" y="4620295"/>
            <a:ext cx="1458301" cy="646331"/>
          </a:xfrm>
          <a:prstGeom prst="rect">
            <a:avLst/>
          </a:prstGeom>
          <a:noFill/>
        </p:spPr>
        <p:txBody>
          <a:bodyPr wrap="square" rtlCol="0">
            <a:spAutoFit/>
          </a:bodyPr>
          <a:lstStyle/>
          <a:p>
            <a:r>
              <a:rPr lang="en-AU" b="1" dirty="0">
                <a:solidFill>
                  <a:srgbClr val="C00000"/>
                </a:solidFill>
              </a:rPr>
              <a:t>BUILDING</a:t>
            </a:r>
          </a:p>
          <a:p>
            <a:r>
              <a:rPr lang="en-AU" b="1" dirty="0">
                <a:solidFill>
                  <a:srgbClr val="C00000"/>
                </a:solidFill>
              </a:rPr>
              <a:t>EXIT</a:t>
            </a:r>
          </a:p>
        </p:txBody>
      </p:sp>
    </p:spTree>
    <p:extLst>
      <p:ext uri="{BB962C8B-B14F-4D97-AF65-F5344CB8AC3E}">
        <p14:creationId xmlns:p14="http://schemas.microsoft.com/office/powerpoint/2010/main" val="1303267220"/>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18260" y="209207"/>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BRIEFING ROOM</a:t>
            </a:r>
          </a:p>
        </p:txBody>
      </p:sp>
      <p:sp>
        <p:nvSpPr>
          <p:cNvPr id="7" name="Content Placeholder 3">
            <a:extLst>
              <a:ext uri="{FF2B5EF4-FFF2-40B4-BE49-F238E27FC236}">
                <a16:creationId xmlns:a16="http://schemas.microsoft.com/office/drawing/2014/main" id="{3EFB733C-0AFD-4240-8A9C-2E81799BC245}"/>
              </a:ext>
            </a:extLst>
          </p:cNvPr>
          <p:cNvSpPr>
            <a:spLocks noGrp="1"/>
          </p:cNvSpPr>
          <p:nvPr>
            <p:ph idx="1"/>
          </p:nvPr>
        </p:nvSpPr>
        <p:spPr>
          <a:xfrm>
            <a:off x="633845" y="1404730"/>
            <a:ext cx="7886700" cy="1371127"/>
          </a:xfrm>
        </p:spPr>
        <p:txBody>
          <a:bodyPr>
            <a:normAutofit/>
          </a:bodyPr>
          <a:lstStyle/>
          <a:p>
            <a:r>
              <a:rPr lang="en-AU" dirty="0"/>
              <a:t>The Briefing Room has a Briefing Station.</a:t>
            </a:r>
          </a:p>
          <a:p>
            <a:pPr lvl="1"/>
            <a:r>
              <a:rPr lang="en-AU" dirty="0"/>
              <a:t>The briefing station is a PC based Flight and IOS Simulator  (no visuals)</a:t>
            </a:r>
          </a:p>
          <a:p>
            <a:pPr lvl="1"/>
            <a:r>
              <a:rPr lang="en-AU" dirty="0"/>
              <a:t>Refer to separate Quick Start Guide for operation (A full Instruction Manual can be accessed by pressing F1 on keyboard)</a:t>
            </a:r>
          </a:p>
        </p:txBody>
      </p:sp>
      <p:pic>
        <p:nvPicPr>
          <p:cNvPr id="4" name="Picture 3" descr="A desktop computer sitting on top of a table&#10;&#10;Description automatically generated">
            <a:extLst>
              <a:ext uri="{FF2B5EF4-FFF2-40B4-BE49-F238E27FC236}">
                <a16:creationId xmlns:a16="http://schemas.microsoft.com/office/drawing/2014/main" id="{2DD5B539-876F-45D6-B4C9-16512EF9D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0009" y="2775857"/>
            <a:ext cx="4572000" cy="3429000"/>
          </a:xfrm>
          <a:prstGeom prst="rect">
            <a:avLst/>
          </a:prstGeom>
        </p:spPr>
      </p:pic>
    </p:spTree>
    <p:extLst>
      <p:ext uri="{BB962C8B-B14F-4D97-AF65-F5344CB8AC3E}">
        <p14:creationId xmlns:p14="http://schemas.microsoft.com/office/powerpoint/2010/main" val="3064440989"/>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13066" y="365760"/>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DEBRIEFING ROOM</a:t>
            </a:r>
          </a:p>
        </p:txBody>
      </p:sp>
      <p:sp>
        <p:nvSpPr>
          <p:cNvPr id="7" name="Content Placeholder 3">
            <a:extLst>
              <a:ext uri="{FF2B5EF4-FFF2-40B4-BE49-F238E27FC236}">
                <a16:creationId xmlns:a16="http://schemas.microsoft.com/office/drawing/2014/main" id="{3EFB733C-0AFD-4240-8A9C-2E81799BC245}"/>
              </a:ext>
            </a:extLst>
          </p:cNvPr>
          <p:cNvSpPr>
            <a:spLocks noGrp="1"/>
          </p:cNvSpPr>
          <p:nvPr>
            <p:ph idx="1"/>
          </p:nvPr>
        </p:nvSpPr>
        <p:spPr>
          <a:xfrm>
            <a:off x="633845" y="1404731"/>
            <a:ext cx="7886700" cy="2024270"/>
          </a:xfrm>
        </p:spPr>
        <p:txBody>
          <a:bodyPr>
            <a:normAutofit/>
          </a:bodyPr>
          <a:lstStyle/>
          <a:p>
            <a:r>
              <a:rPr lang="en-AU" dirty="0"/>
              <a:t>Debriefing Station</a:t>
            </a:r>
          </a:p>
          <a:p>
            <a:pPr lvl="1"/>
            <a:r>
              <a:rPr lang="en-AU" dirty="0"/>
              <a:t>Refer to separate Debriefing Station Quick Start Guide</a:t>
            </a:r>
          </a:p>
          <a:p>
            <a:pPr lvl="1"/>
            <a:endParaRPr lang="en-AU" dirty="0"/>
          </a:p>
        </p:txBody>
      </p:sp>
      <p:pic>
        <p:nvPicPr>
          <p:cNvPr id="4" name="Picture 3" descr="A desktop computer sitting on top of a desk&#10;&#10;Description automatically generated">
            <a:extLst>
              <a:ext uri="{FF2B5EF4-FFF2-40B4-BE49-F238E27FC236}">
                <a16:creationId xmlns:a16="http://schemas.microsoft.com/office/drawing/2014/main" id="{5B300F36-44AB-41E6-A444-24B486AB6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3872" y="2273439"/>
            <a:ext cx="5456255" cy="4092191"/>
          </a:xfrm>
          <a:prstGeom prst="rect">
            <a:avLst/>
          </a:prstGeom>
        </p:spPr>
      </p:pic>
      <p:sp>
        <p:nvSpPr>
          <p:cNvPr id="6" name="Title 5">
            <a:extLst>
              <a:ext uri="{FF2B5EF4-FFF2-40B4-BE49-F238E27FC236}">
                <a16:creationId xmlns:a16="http://schemas.microsoft.com/office/drawing/2014/main" id="{51C4F950-9459-442C-A1CB-7BAD54F8EB93}"/>
              </a:ext>
            </a:extLst>
          </p:cNvPr>
          <p:cNvSpPr>
            <a:spLocks noGrp="1"/>
          </p:cNvSpPr>
          <p:nvPr>
            <p:ph type="title"/>
          </p:nvPr>
        </p:nvSpPr>
        <p:spPr/>
        <p:txBody>
          <a:bodyPr/>
          <a:lstStyle/>
          <a:p>
            <a:endParaRPr lang="en-AU" dirty="0"/>
          </a:p>
        </p:txBody>
      </p:sp>
    </p:spTree>
    <p:extLst>
      <p:ext uri="{BB962C8B-B14F-4D97-AF65-F5344CB8AC3E}">
        <p14:creationId xmlns:p14="http://schemas.microsoft.com/office/powerpoint/2010/main" val="3821128465"/>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18260" y="350159"/>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SIM SAFETY</a:t>
            </a:r>
          </a:p>
        </p:txBody>
      </p:sp>
      <p:sp>
        <p:nvSpPr>
          <p:cNvPr id="3" name="Content Placeholder 2">
            <a:extLst>
              <a:ext uri="{FF2B5EF4-FFF2-40B4-BE49-F238E27FC236}">
                <a16:creationId xmlns:a16="http://schemas.microsoft.com/office/drawing/2014/main" id="{810A5C2B-C5AA-4221-9AD8-D4D8D6B21D17}"/>
              </a:ext>
            </a:extLst>
          </p:cNvPr>
          <p:cNvSpPr>
            <a:spLocks noGrp="1"/>
          </p:cNvSpPr>
          <p:nvPr>
            <p:ph idx="4294967295"/>
          </p:nvPr>
        </p:nvSpPr>
        <p:spPr>
          <a:xfrm>
            <a:off x="518260" y="1695847"/>
            <a:ext cx="8625740" cy="4484291"/>
          </a:xfrm>
        </p:spPr>
        <p:txBody>
          <a:bodyPr/>
          <a:lstStyle/>
          <a:p>
            <a:endParaRPr lang="en-AU" dirty="0"/>
          </a:p>
          <a:p>
            <a:pPr lvl="2"/>
            <a:endParaRPr lang="en-AU" dirty="0"/>
          </a:p>
        </p:txBody>
      </p:sp>
      <p:sp>
        <p:nvSpPr>
          <p:cNvPr id="2" name="TextBox 1">
            <a:extLst>
              <a:ext uri="{FF2B5EF4-FFF2-40B4-BE49-F238E27FC236}">
                <a16:creationId xmlns:a16="http://schemas.microsoft.com/office/drawing/2014/main" id="{386D5A6D-CDC4-4D6F-B87F-0FEA7AABC8F9}"/>
              </a:ext>
            </a:extLst>
          </p:cNvPr>
          <p:cNvSpPr txBox="1"/>
          <p:nvPr/>
        </p:nvSpPr>
        <p:spPr>
          <a:xfrm>
            <a:off x="518260" y="1695847"/>
            <a:ext cx="8107479" cy="4524315"/>
          </a:xfrm>
          <a:prstGeom prst="rect">
            <a:avLst/>
          </a:prstGeom>
          <a:noFill/>
        </p:spPr>
        <p:txBody>
          <a:bodyPr wrap="square" rtlCol="0">
            <a:spAutoFit/>
          </a:bodyPr>
          <a:lstStyle/>
          <a:p>
            <a:r>
              <a:rPr lang="en-AU" b="1" dirty="0"/>
              <a:t>Refer to full Sim safety Brief</a:t>
            </a:r>
          </a:p>
          <a:p>
            <a:pPr marL="285750" indent="-285750">
              <a:buFont typeface="Arial" panose="020B0604020202020204" pitchFamily="34" charset="0"/>
              <a:buChar char="•"/>
            </a:pPr>
            <a:r>
              <a:rPr lang="en-AU" dirty="0"/>
              <a:t>Loose items secure</a:t>
            </a:r>
          </a:p>
          <a:p>
            <a:pPr marL="285750" indent="-285750">
              <a:buFont typeface="Arial" panose="020B0604020202020204" pitchFamily="34" charset="0"/>
              <a:buChar char="•"/>
            </a:pPr>
            <a:r>
              <a:rPr lang="en-AU" dirty="0"/>
              <a:t>Motion on – Harness on</a:t>
            </a:r>
          </a:p>
          <a:p>
            <a:pPr marL="285750" indent="-285750">
              <a:buFont typeface="Arial" panose="020B0604020202020204" pitchFamily="34" charset="0"/>
              <a:buChar char="•"/>
            </a:pPr>
            <a:r>
              <a:rPr lang="en-AU" dirty="0"/>
              <a:t>Flight Freeze active and sufficient lighting for seat changes</a:t>
            </a:r>
          </a:p>
          <a:p>
            <a:pPr marL="285750" indent="-285750">
              <a:buFont typeface="Arial" panose="020B0604020202020204" pitchFamily="34" charset="0"/>
              <a:buChar char="•"/>
            </a:pPr>
            <a:r>
              <a:rPr lang="en-AU" dirty="0"/>
              <a:t>Emergency Stop – Cuts all power (Extensive maintenance action required)</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Emergency Motion Off – Cuts power to motion only</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Control cut-off (also cuts motion) – In ash tray next to each pilot</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Fire </a:t>
            </a:r>
            <a:r>
              <a:rPr lang="en-AU" dirty="0" err="1"/>
              <a:t>Extinguiser</a:t>
            </a:r>
            <a:r>
              <a:rPr lang="en-AU" dirty="0"/>
              <a:t> – Rear of Sim used to evacuate the building</a:t>
            </a:r>
          </a:p>
          <a:p>
            <a:pPr marL="285750" indent="-285750">
              <a:buFont typeface="Arial" panose="020B0604020202020204" pitchFamily="34" charset="0"/>
              <a:buChar char="•"/>
            </a:pPr>
            <a:endParaRPr lang="en-AU" dirty="0"/>
          </a:p>
          <a:p>
            <a:endParaRPr lang="en-AU" dirty="0"/>
          </a:p>
          <a:p>
            <a:pPr marL="285750" indent="-285750">
              <a:buFont typeface="Arial" panose="020B0604020202020204" pitchFamily="34" charset="0"/>
              <a:buChar char="•"/>
            </a:pPr>
            <a:endParaRPr lang="en-AU" b="1" dirty="0"/>
          </a:p>
        </p:txBody>
      </p:sp>
      <p:pic>
        <p:nvPicPr>
          <p:cNvPr id="4" name="Picture 3">
            <a:extLst>
              <a:ext uri="{FF2B5EF4-FFF2-40B4-BE49-F238E27FC236}">
                <a16:creationId xmlns:a16="http://schemas.microsoft.com/office/drawing/2014/main" id="{4F84E078-7F4B-45FC-9508-2DC8AA29877B}"/>
              </a:ext>
            </a:extLst>
          </p:cNvPr>
          <p:cNvPicPr>
            <a:picLocks noChangeAspect="1"/>
          </p:cNvPicPr>
          <p:nvPr/>
        </p:nvPicPr>
        <p:blipFill>
          <a:blip r:embed="rId3"/>
          <a:stretch>
            <a:fillRect/>
          </a:stretch>
        </p:blipFill>
        <p:spPr>
          <a:xfrm>
            <a:off x="7873264" y="2463725"/>
            <a:ext cx="752475" cy="876300"/>
          </a:xfrm>
          <a:prstGeom prst="rect">
            <a:avLst/>
          </a:prstGeom>
        </p:spPr>
      </p:pic>
      <p:pic>
        <p:nvPicPr>
          <p:cNvPr id="6" name="Picture 5">
            <a:extLst>
              <a:ext uri="{FF2B5EF4-FFF2-40B4-BE49-F238E27FC236}">
                <a16:creationId xmlns:a16="http://schemas.microsoft.com/office/drawing/2014/main" id="{9D38AE9D-CE1E-47B4-83DE-DF02F7C53AE7}"/>
              </a:ext>
            </a:extLst>
          </p:cNvPr>
          <p:cNvPicPr>
            <a:picLocks noChangeAspect="1"/>
          </p:cNvPicPr>
          <p:nvPr/>
        </p:nvPicPr>
        <p:blipFill>
          <a:blip r:embed="rId4"/>
          <a:stretch>
            <a:fillRect/>
          </a:stretch>
        </p:blipFill>
        <p:spPr>
          <a:xfrm>
            <a:off x="7901839" y="3501615"/>
            <a:ext cx="723900" cy="762000"/>
          </a:xfrm>
          <a:prstGeom prst="rect">
            <a:avLst/>
          </a:prstGeom>
        </p:spPr>
      </p:pic>
      <p:pic>
        <p:nvPicPr>
          <p:cNvPr id="8" name="Picture 7" descr="A picture containing indoor, refrigerator, small, sitting&#10;&#10;Description automatically generated">
            <a:extLst>
              <a:ext uri="{FF2B5EF4-FFF2-40B4-BE49-F238E27FC236}">
                <a16:creationId xmlns:a16="http://schemas.microsoft.com/office/drawing/2014/main" id="{B2D8940A-49B1-477E-A5AE-6163C595F9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0500" y="5162153"/>
            <a:ext cx="1265239" cy="1529245"/>
          </a:xfrm>
          <a:prstGeom prst="rect">
            <a:avLst/>
          </a:prstGeom>
        </p:spPr>
      </p:pic>
      <p:pic>
        <p:nvPicPr>
          <p:cNvPr id="11" name="Picture 10" descr="A toaster oven&#10;&#10;Description automatically generated">
            <a:extLst>
              <a:ext uri="{FF2B5EF4-FFF2-40B4-BE49-F238E27FC236}">
                <a16:creationId xmlns:a16="http://schemas.microsoft.com/office/drawing/2014/main" id="{95B5EE18-55E7-43C1-8BFF-98785E5D85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9399" y="4388625"/>
            <a:ext cx="956340" cy="648518"/>
          </a:xfrm>
          <a:prstGeom prst="rect">
            <a:avLst/>
          </a:prstGeom>
        </p:spPr>
      </p:pic>
    </p:spTree>
    <p:extLst>
      <p:ext uri="{BB962C8B-B14F-4D97-AF65-F5344CB8AC3E}">
        <p14:creationId xmlns:p14="http://schemas.microsoft.com/office/powerpoint/2010/main" val="1280524779"/>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18260" y="350159"/>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AU" sz="3200" dirty="0">
                <a:solidFill>
                  <a:schemeClr val="bg1"/>
                </a:solidFill>
              </a:rPr>
              <a:t>SIM SAFETY</a:t>
            </a:r>
          </a:p>
        </p:txBody>
      </p:sp>
      <p:sp>
        <p:nvSpPr>
          <p:cNvPr id="3" name="Content Placeholder 2">
            <a:extLst>
              <a:ext uri="{FF2B5EF4-FFF2-40B4-BE49-F238E27FC236}">
                <a16:creationId xmlns:a16="http://schemas.microsoft.com/office/drawing/2014/main" id="{810A5C2B-C5AA-4221-9AD8-D4D8D6B21D17}"/>
              </a:ext>
            </a:extLst>
          </p:cNvPr>
          <p:cNvSpPr>
            <a:spLocks noGrp="1"/>
          </p:cNvSpPr>
          <p:nvPr>
            <p:ph idx="4294967295"/>
          </p:nvPr>
        </p:nvSpPr>
        <p:spPr>
          <a:xfrm>
            <a:off x="518260" y="1695847"/>
            <a:ext cx="8625740" cy="4484291"/>
          </a:xfrm>
        </p:spPr>
        <p:txBody>
          <a:bodyPr/>
          <a:lstStyle/>
          <a:p>
            <a:endParaRPr lang="en-AU" dirty="0"/>
          </a:p>
          <a:p>
            <a:pPr lvl="2"/>
            <a:endParaRPr lang="en-AU" dirty="0"/>
          </a:p>
        </p:txBody>
      </p:sp>
      <p:sp>
        <p:nvSpPr>
          <p:cNvPr id="2" name="TextBox 1">
            <a:extLst>
              <a:ext uri="{FF2B5EF4-FFF2-40B4-BE49-F238E27FC236}">
                <a16:creationId xmlns:a16="http://schemas.microsoft.com/office/drawing/2014/main" id="{386D5A6D-CDC4-4D6F-B87F-0FEA7AABC8F9}"/>
              </a:ext>
            </a:extLst>
          </p:cNvPr>
          <p:cNvSpPr txBox="1"/>
          <p:nvPr/>
        </p:nvSpPr>
        <p:spPr>
          <a:xfrm>
            <a:off x="518261" y="1695847"/>
            <a:ext cx="5742690" cy="5632311"/>
          </a:xfrm>
          <a:prstGeom prst="rect">
            <a:avLst/>
          </a:prstGeom>
          <a:noFill/>
        </p:spPr>
        <p:txBody>
          <a:bodyPr wrap="square" rtlCol="0">
            <a:spAutoFit/>
          </a:bodyPr>
          <a:lstStyle/>
          <a:p>
            <a:r>
              <a:rPr lang="en-AU" b="1" dirty="0"/>
              <a:t>Refer to full Sim safety Brief</a:t>
            </a:r>
          </a:p>
          <a:p>
            <a:pPr marL="285750" indent="-285750">
              <a:buFont typeface="Arial" panose="020B0604020202020204" pitchFamily="34" charset="0"/>
              <a:buChar char="•"/>
            </a:pPr>
            <a:r>
              <a:rPr lang="en-AU" dirty="0"/>
              <a:t>Evac warning Red Light</a:t>
            </a:r>
          </a:p>
          <a:p>
            <a:pPr marL="285750" indent="-285750">
              <a:buFont typeface="Arial" panose="020B0604020202020204" pitchFamily="34" charset="0"/>
              <a:buChar char="•"/>
            </a:pPr>
            <a:r>
              <a:rPr lang="en-AU" dirty="0"/>
              <a:t>Alert Yellow Light</a:t>
            </a:r>
          </a:p>
          <a:p>
            <a:pPr marL="285750" indent="-285750">
              <a:buFont typeface="Arial" panose="020B0604020202020204" pitchFamily="34" charset="0"/>
              <a:buChar char="•"/>
            </a:pPr>
            <a:r>
              <a:rPr lang="en-AU" dirty="0"/>
              <a:t>EWIS (Emergency Warning and Intercommunication System) Inhibit switch - Normal position is ON (Full EWIS operation) </a:t>
            </a:r>
          </a:p>
          <a:p>
            <a:pPr marL="285750" indent="-285750">
              <a:buFont typeface="Arial" panose="020B0604020202020204" pitchFamily="34" charset="0"/>
              <a:buChar char="•"/>
            </a:pPr>
            <a:r>
              <a:rPr lang="en-AU" dirty="0"/>
              <a:t>Kick panel in door</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endParaRPr lang="en-AU" dirty="0"/>
          </a:p>
          <a:p>
            <a:pPr marL="285750" indent="-285750">
              <a:buFont typeface="Arial" panose="020B0604020202020204" pitchFamily="34" charset="0"/>
              <a:buChar char="•"/>
            </a:pPr>
            <a:r>
              <a:rPr lang="en-AU" dirty="0"/>
              <a:t>Drawbridge button if bridge remains up</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Ladder if drawbridge will not lower</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Building Exit – NE and S corner. Glass Doors or Red Door</a:t>
            </a:r>
          </a:p>
          <a:p>
            <a:pPr marL="285750" indent="-285750">
              <a:buFont typeface="Arial" panose="020B0604020202020204" pitchFamily="34" charset="0"/>
              <a:buChar char="•"/>
            </a:pPr>
            <a:endParaRPr lang="en-AU" b="1" dirty="0"/>
          </a:p>
          <a:p>
            <a:pPr marL="285750" indent="-285750">
              <a:buFont typeface="Arial" panose="020B0604020202020204" pitchFamily="34" charset="0"/>
              <a:buChar char="•"/>
            </a:pPr>
            <a:endParaRPr lang="en-AU" b="1" dirty="0"/>
          </a:p>
          <a:p>
            <a:pPr marL="285750" indent="-285750">
              <a:buFont typeface="Arial" panose="020B0604020202020204" pitchFamily="34" charset="0"/>
              <a:buChar char="•"/>
            </a:pPr>
            <a:endParaRPr lang="en-AU" b="1" dirty="0"/>
          </a:p>
        </p:txBody>
      </p:sp>
      <p:pic>
        <p:nvPicPr>
          <p:cNvPr id="7" name="Picture 6" descr="A picture containing indoor, cabinet, refrigerator, sitting&#10;&#10;Description automatically generated">
            <a:extLst>
              <a:ext uri="{FF2B5EF4-FFF2-40B4-BE49-F238E27FC236}">
                <a16:creationId xmlns:a16="http://schemas.microsoft.com/office/drawing/2014/main" id="{BF1F88A4-F620-43F7-B184-6609FCE023D4}"/>
              </a:ext>
            </a:extLst>
          </p:cNvPr>
          <p:cNvPicPr>
            <a:picLocks noChangeAspect="1"/>
          </p:cNvPicPr>
          <p:nvPr/>
        </p:nvPicPr>
        <p:blipFill rotWithShape="1">
          <a:blip r:embed="rId3">
            <a:extLst>
              <a:ext uri="{28A0092B-C50C-407E-A947-70E740481C1C}">
                <a14:useLocalDpi xmlns:a14="http://schemas.microsoft.com/office/drawing/2010/main" val="0"/>
              </a:ext>
            </a:extLst>
          </a:blip>
          <a:srcRect l="17947" r="-2" b="1049"/>
          <a:stretch/>
        </p:blipFill>
        <p:spPr>
          <a:xfrm>
            <a:off x="6390043" y="1783476"/>
            <a:ext cx="2235696" cy="2022042"/>
          </a:xfrm>
          <a:prstGeom prst="rect">
            <a:avLst/>
          </a:prstGeom>
        </p:spPr>
      </p:pic>
      <p:pic>
        <p:nvPicPr>
          <p:cNvPr id="10" name="Picture 9" descr="A close up of a logo&#10;&#10;Description automatically generated">
            <a:extLst>
              <a:ext uri="{FF2B5EF4-FFF2-40B4-BE49-F238E27FC236}">
                <a16:creationId xmlns:a16="http://schemas.microsoft.com/office/drawing/2014/main" id="{F4DE2792-834C-44EF-8CC3-1EDAF85DB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4876" y="3866772"/>
            <a:ext cx="806030" cy="744967"/>
          </a:xfrm>
          <a:prstGeom prst="rect">
            <a:avLst/>
          </a:prstGeom>
        </p:spPr>
      </p:pic>
      <p:pic>
        <p:nvPicPr>
          <p:cNvPr id="12" name="Picture 11" descr="A green sign with white text&#10;&#10;Description automatically generated">
            <a:extLst>
              <a:ext uri="{FF2B5EF4-FFF2-40B4-BE49-F238E27FC236}">
                <a16:creationId xmlns:a16="http://schemas.microsoft.com/office/drawing/2014/main" id="{EBE91441-ECBC-43D9-A347-A7524182C5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3627" y="4702971"/>
            <a:ext cx="1586916" cy="2155029"/>
          </a:xfrm>
          <a:prstGeom prst="rect">
            <a:avLst/>
          </a:prstGeom>
        </p:spPr>
      </p:pic>
    </p:spTree>
    <p:extLst>
      <p:ext uri="{BB962C8B-B14F-4D97-AF65-F5344CB8AC3E}">
        <p14:creationId xmlns:p14="http://schemas.microsoft.com/office/powerpoint/2010/main" val="1800584394"/>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26560" y="294456"/>
            <a:ext cx="8107479" cy="887872"/>
          </a:xfrm>
          <a:prstGeom prst="rect">
            <a:avLst/>
          </a:prstGeom>
          <a:solidFill>
            <a:srgbClr val="C00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a:lstStyle>
          <a:p>
            <a:pPr algn="ctr"/>
            <a:r>
              <a:rPr lang="en-US" sz="3200" b="1" dirty="0">
                <a:solidFill>
                  <a:schemeClr val="bg1"/>
                </a:solidFill>
              </a:rPr>
              <a:t>INSTRUCTOR STATION</a:t>
            </a:r>
          </a:p>
        </p:txBody>
      </p:sp>
      <p:sp>
        <p:nvSpPr>
          <p:cNvPr id="6" name="Rectangle 3"/>
          <p:cNvSpPr>
            <a:spLocks noChangeArrowheads="1"/>
          </p:cNvSpPr>
          <p:nvPr/>
        </p:nvSpPr>
        <p:spPr bwMode="auto">
          <a:xfrm>
            <a:off x="231495" y="1315064"/>
            <a:ext cx="8715736" cy="504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270000" indent="-277200">
              <a:spcBef>
                <a:spcPts val="600"/>
              </a:spcBef>
              <a:spcAft>
                <a:spcPts val="600"/>
              </a:spcAft>
              <a:buFont typeface="Arial" charset="0"/>
              <a:buChar char="•"/>
              <a:defRPr/>
            </a:pPr>
            <a:endParaRPr lang="en-AU" sz="2800" dirty="0">
              <a:latin typeface="Arial" charset="0"/>
              <a:ea typeface="Arial" charset="0"/>
              <a:cs typeface="Arial" charset="0"/>
            </a:endParaRPr>
          </a:p>
        </p:txBody>
      </p:sp>
      <p:pic>
        <p:nvPicPr>
          <p:cNvPr id="11" name="Picture 10" descr="A picture containing indoor, sitting, television, small&#10;&#10;Description automatically generated">
            <a:extLst>
              <a:ext uri="{FF2B5EF4-FFF2-40B4-BE49-F238E27FC236}">
                <a16:creationId xmlns:a16="http://schemas.microsoft.com/office/drawing/2014/main" id="{35A8C79D-E38E-4B1F-8619-EDD46BD87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78581" y="1915171"/>
            <a:ext cx="5312427" cy="3984320"/>
          </a:xfrm>
          <a:prstGeom prst="rect">
            <a:avLst/>
          </a:prstGeom>
        </p:spPr>
      </p:pic>
      <p:sp>
        <p:nvSpPr>
          <p:cNvPr id="16" name="TextBox 15">
            <a:extLst>
              <a:ext uri="{FF2B5EF4-FFF2-40B4-BE49-F238E27FC236}">
                <a16:creationId xmlns:a16="http://schemas.microsoft.com/office/drawing/2014/main" id="{F20A1F25-E522-450A-BB9F-04EE1605A9A9}"/>
              </a:ext>
            </a:extLst>
          </p:cNvPr>
          <p:cNvSpPr txBox="1"/>
          <p:nvPr/>
        </p:nvSpPr>
        <p:spPr>
          <a:xfrm>
            <a:off x="6834045" y="1613647"/>
            <a:ext cx="2006096" cy="646331"/>
          </a:xfrm>
          <a:prstGeom prst="rect">
            <a:avLst/>
          </a:prstGeom>
          <a:noFill/>
        </p:spPr>
        <p:txBody>
          <a:bodyPr wrap="square" rtlCol="0">
            <a:spAutoFit/>
          </a:bodyPr>
          <a:lstStyle/>
          <a:p>
            <a:r>
              <a:rPr lang="en-AU" dirty="0"/>
              <a:t>Top IOS screen can twist to show crew</a:t>
            </a:r>
          </a:p>
        </p:txBody>
      </p:sp>
      <p:sp>
        <p:nvSpPr>
          <p:cNvPr id="17" name="TextBox 16">
            <a:extLst>
              <a:ext uri="{FF2B5EF4-FFF2-40B4-BE49-F238E27FC236}">
                <a16:creationId xmlns:a16="http://schemas.microsoft.com/office/drawing/2014/main" id="{0F4FC66F-B764-41CE-851B-4489CCB40F9E}"/>
              </a:ext>
            </a:extLst>
          </p:cNvPr>
          <p:cNvSpPr txBox="1"/>
          <p:nvPr/>
        </p:nvSpPr>
        <p:spPr>
          <a:xfrm>
            <a:off x="6906409" y="3586529"/>
            <a:ext cx="2006096" cy="923330"/>
          </a:xfrm>
          <a:prstGeom prst="rect">
            <a:avLst/>
          </a:prstGeom>
          <a:noFill/>
        </p:spPr>
        <p:txBody>
          <a:bodyPr wrap="square" rtlCol="0">
            <a:spAutoFit/>
          </a:bodyPr>
          <a:lstStyle/>
          <a:p>
            <a:r>
              <a:rPr lang="en-AU" dirty="0"/>
              <a:t>O2 (filtered air) mask for instructor if using smoke</a:t>
            </a:r>
          </a:p>
        </p:txBody>
      </p:sp>
      <p:sp>
        <p:nvSpPr>
          <p:cNvPr id="18" name="TextBox 17">
            <a:extLst>
              <a:ext uri="{FF2B5EF4-FFF2-40B4-BE49-F238E27FC236}">
                <a16:creationId xmlns:a16="http://schemas.microsoft.com/office/drawing/2014/main" id="{DF3013A1-00CA-4881-A87C-CE050637969F}"/>
              </a:ext>
            </a:extLst>
          </p:cNvPr>
          <p:cNvSpPr txBox="1"/>
          <p:nvPr/>
        </p:nvSpPr>
        <p:spPr>
          <a:xfrm>
            <a:off x="736538" y="1336648"/>
            <a:ext cx="2006096" cy="923330"/>
          </a:xfrm>
          <a:prstGeom prst="rect">
            <a:avLst/>
          </a:prstGeom>
          <a:noFill/>
        </p:spPr>
        <p:txBody>
          <a:bodyPr wrap="square" rtlCol="0">
            <a:spAutoFit/>
          </a:bodyPr>
          <a:lstStyle/>
          <a:p>
            <a:r>
              <a:rPr lang="en-AU" dirty="0"/>
              <a:t>Printer – Can print plots from IOS for Debrief</a:t>
            </a:r>
          </a:p>
        </p:txBody>
      </p:sp>
      <p:sp>
        <p:nvSpPr>
          <p:cNvPr id="19" name="TextBox 18">
            <a:extLst>
              <a:ext uri="{FF2B5EF4-FFF2-40B4-BE49-F238E27FC236}">
                <a16:creationId xmlns:a16="http://schemas.microsoft.com/office/drawing/2014/main" id="{F39CC3D6-A0D5-4844-9F8E-EDE724886216}"/>
              </a:ext>
            </a:extLst>
          </p:cNvPr>
          <p:cNvSpPr txBox="1"/>
          <p:nvPr/>
        </p:nvSpPr>
        <p:spPr>
          <a:xfrm>
            <a:off x="701812" y="4214989"/>
            <a:ext cx="2006096" cy="923330"/>
          </a:xfrm>
          <a:prstGeom prst="rect">
            <a:avLst/>
          </a:prstGeom>
          <a:noFill/>
        </p:spPr>
        <p:txBody>
          <a:bodyPr wrap="square" rtlCol="0">
            <a:spAutoFit/>
          </a:bodyPr>
          <a:lstStyle/>
          <a:p>
            <a:r>
              <a:rPr lang="en-AU" dirty="0"/>
              <a:t>IPAD/Remote IOS storage during training</a:t>
            </a:r>
          </a:p>
        </p:txBody>
      </p:sp>
      <p:sp>
        <p:nvSpPr>
          <p:cNvPr id="20" name="TextBox 19">
            <a:extLst>
              <a:ext uri="{FF2B5EF4-FFF2-40B4-BE49-F238E27FC236}">
                <a16:creationId xmlns:a16="http://schemas.microsoft.com/office/drawing/2014/main" id="{0A4BC033-B717-49FA-ADDF-F2BDA69F58D3}"/>
              </a:ext>
            </a:extLst>
          </p:cNvPr>
          <p:cNvSpPr txBox="1"/>
          <p:nvPr/>
        </p:nvSpPr>
        <p:spPr>
          <a:xfrm>
            <a:off x="736538" y="2507671"/>
            <a:ext cx="2006096" cy="1200329"/>
          </a:xfrm>
          <a:prstGeom prst="rect">
            <a:avLst/>
          </a:prstGeom>
          <a:noFill/>
        </p:spPr>
        <p:txBody>
          <a:bodyPr wrap="square" rtlCol="0">
            <a:spAutoFit/>
          </a:bodyPr>
          <a:lstStyle/>
          <a:p>
            <a:r>
              <a:rPr lang="en-AU" dirty="0"/>
              <a:t>Remote IOS storage when not in use</a:t>
            </a:r>
          </a:p>
          <a:p>
            <a:r>
              <a:rPr lang="en-AU" dirty="0"/>
              <a:t>SANI WIPE Storage</a:t>
            </a:r>
          </a:p>
        </p:txBody>
      </p:sp>
      <p:cxnSp>
        <p:nvCxnSpPr>
          <p:cNvPr id="22" name="Straight Arrow Connector 21">
            <a:extLst>
              <a:ext uri="{FF2B5EF4-FFF2-40B4-BE49-F238E27FC236}">
                <a16:creationId xmlns:a16="http://schemas.microsoft.com/office/drawing/2014/main" id="{461DCAA9-834A-424A-8906-27DF44886C6A}"/>
              </a:ext>
            </a:extLst>
          </p:cNvPr>
          <p:cNvCxnSpPr/>
          <p:nvPr/>
        </p:nvCxnSpPr>
        <p:spPr>
          <a:xfrm>
            <a:off x="2420471" y="2014033"/>
            <a:ext cx="2065468" cy="12673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DAEB598-4B68-40B4-ACBC-375BF425A208}"/>
              </a:ext>
            </a:extLst>
          </p:cNvPr>
          <p:cNvCxnSpPr>
            <a:cxnSpLocks/>
          </p:cNvCxnSpPr>
          <p:nvPr/>
        </p:nvCxnSpPr>
        <p:spPr>
          <a:xfrm flipV="1">
            <a:off x="2432658" y="2805624"/>
            <a:ext cx="1515398" cy="40976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4EB99B1-C19B-41F8-9002-8EEDAFAD5B6C}"/>
              </a:ext>
            </a:extLst>
          </p:cNvPr>
          <p:cNvCxnSpPr>
            <a:cxnSpLocks/>
          </p:cNvCxnSpPr>
          <p:nvPr/>
        </p:nvCxnSpPr>
        <p:spPr>
          <a:xfrm flipV="1">
            <a:off x="1937807" y="4827291"/>
            <a:ext cx="1375548" cy="16346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D6070DD-F382-4E6C-A635-2845B695770E}"/>
              </a:ext>
            </a:extLst>
          </p:cNvPr>
          <p:cNvCxnSpPr>
            <a:cxnSpLocks/>
          </p:cNvCxnSpPr>
          <p:nvPr/>
        </p:nvCxnSpPr>
        <p:spPr>
          <a:xfrm flipH="1" flipV="1">
            <a:off x="6132816" y="4109733"/>
            <a:ext cx="701229" cy="10525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3F1EC68-D1A2-4EB9-B382-017F3699DC54}"/>
              </a:ext>
            </a:extLst>
          </p:cNvPr>
          <p:cNvCxnSpPr>
            <a:cxnSpLocks/>
            <a:stCxn id="16" idx="1"/>
          </p:cNvCxnSpPr>
          <p:nvPr/>
        </p:nvCxnSpPr>
        <p:spPr>
          <a:xfrm flipH="1">
            <a:off x="6295851" y="1936813"/>
            <a:ext cx="538194" cy="6350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10C2B51-9E9F-4767-B3D9-7EB4C33EBF75}"/>
              </a:ext>
            </a:extLst>
          </p:cNvPr>
          <p:cNvCxnSpPr>
            <a:cxnSpLocks/>
          </p:cNvCxnSpPr>
          <p:nvPr/>
        </p:nvCxnSpPr>
        <p:spPr>
          <a:xfrm flipH="1">
            <a:off x="5967694" y="2748267"/>
            <a:ext cx="1081424" cy="19095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C70AA8D-2376-4895-9FFD-89B2D16608A8}"/>
              </a:ext>
            </a:extLst>
          </p:cNvPr>
          <p:cNvCxnSpPr>
            <a:cxnSpLocks/>
          </p:cNvCxnSpPr>
          <p:nvPr/>
        </p:nvCxnSpPr>
        <p:spPr>
          <a:xfrm flipH="1">
            <a:off x="5644176" y="2900667"/>
            <a:ext cx="1557342" cy="11475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C81D7B5-E27E-4046-9D9C-0A05EF8D17EB}"/>
              </a:ext>
            </a:extLst>
          </p:cNvPr>
          <p:cNvSpPr txBox="1"/>
          <p:nvPr/>
        </p:nvSpPr>
        <p:spPr>
          <a:xfrm>
            <a:off x="7147527" y="2616054"/>
            <a:ext cx="2006096" cy="369332"/>
          </a:xfrm>
          <a:prstGeom prst="rect">
            <a:avLst/>
          </a:prstGeom>
          <a:noFill/>
        </p:spPr>
        <p:txBody>
          <a:bodyPr wrap="square" rtlCol="0">
            <a:spAutoFit/>
          </a:bodyPr>
          <a:lstStyle/>
          <a:p>
            <a:r>
              <a:rPr lang="en-AU" dirty="0"/>
              <a:t>EMERGENCY STOP</a:t>
            </a:r>
          </a:p>
        </p:txBody>
      </p:sp>
    </p:spTree>
    <p:extLst>
      <p:ext uri="{BB962C8B-B14F-4D97-AF65-F5344CB8AC3E}">
        <p14:creationId xmlns:p14="http://schemas.microsoft.com/office/powerpoint/2010/main" val="197948112"/>
      </p:ext>
    </p:extLst>
  </p:cSld>
  <p:clrMapOvr>
    <a:masterClrMapping/>
  </p:clrMapOvr>
  <mc:AlternateContent xmlns:mc="http://schemas.openxmlformats.org/markup-compatibility/2006" xmlns:p14="http://schemas.microsoft.com/office/powerpoint/2010/main">
    <mc:Choice Requires="p14">
      <p:transition spd="slow" p14:dur="2000" advTm="230000"/>
    </mc:Choice>
    <mc:Fallback xmlns="">
      <p:transition spd="slow" advTm="230000"/>
    </mc:Fallback>
  </mc:AlternateContent>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B3674D2D923EF459699EC701F539A7C" ma:contentTypeVersion="11" ma:contentTypeDescription="Create a new document." ma:contentTypeScope="" ma:versionID="8cad887e6416bdf16ec86b8f810947bd">
  <xsd:schema xmlns:xsd="http://www.w3.org/2001/XMLSchema" xmlns:xs="http://www.w3.org/2001/XMLSchema" xmlns:p="http://schemas.microsoft.com/office/2006/metadata/properties" xmlns:ns3="32bcd609-4480-489e-b8a7-c3faceaab02e" xmlns:ns4="e367982f-8533-406b-9966-b20ee7d997ae" targetNamespace="http://schemas.microsoft.com/office/2006/metadata/properties" ma:root="true" ma:fieldsID="99debfe01d11406c4485009ff18d3147" ns3:_="" ns4:_="">
    <xsd:import namespace="32bcd609-4480-489e-b8a7-c3faceaab02e"/>
    <xsd:import namespace="e367982f-8533-406b-9966-b20ee7d997a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bcd609-4480-489e-b8a7-c3faceaab0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67982f-8533-406b-9966-b20ee7d997a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0AC85A-86E9-4F1D-A312-3EFCF2D5F3AA}">
  <ds:schemaRefs>
    <ds:schemaRef ds:uri="http://schemas.microsoft.com/sharepoint/v3/contenttype/forms"/>
  </ds:schemaRefs>
</ds:datastoreItem>
</file>

<file path=customXml/itemProps2.xml><?xml version="1.0" encoding="utf-8"?>
<ds:datastoreItem xmlns:ds="http://schemas.openxmlformats.org/officeDocument/2006/customXml" ds:itemID="{5743607F-D69B-4EF3-AC1E-DBD56317D1A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CE3982F-2391-4006-BDCF-AA8097E503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bcd609-4480-489e-b8a7-c3faceaab02e"/>
    <ds:schemaRef ds:uri="e367982f-8533-406b-9966-b20ee7d997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16925</TotalTime>
  <Words>2770</Words>
  <Application>Microsoft Office PowerPoint</Application>
  <PresentationFormat>On-screen Show (4:3)</PresentationFormat>
  <Paragraphs>328</Paragraphs>
  <Slides>35</Slides>
  <Notes>16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Arial</vt:lpstr>
      <vt:lpstr>Calibri</vt:lpstr>
      <vt:lpstr>Calibri Light</vt:lpstr>
      <vt:lpstr>Wingdings 2</vt:lpstr>
      <vt:lpstr>HDOfficeLightV0</vt:lpstr>
      <vt:lpstr>1_HDOfficeLightV0</vt:lpstr>
      <vt:lpstr>L3 787 Simulator  INSTRUCTOR QUICK START GUIDE</vt:lpstr>
      <vt:lpstr>Part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1</vt:lpstr>
      <vt:lpstr>Part 1</vt:lpstr>
      <vt:lpstr>Part 1</vt:lpstr>
      <vt:lpstr>Part 1</vt:lpstr>
      <vt:lpstr>Part 1</vt:lpstr>
      <vt:lpstr>Part 1</vt:lpstr>
      <vt:lpstr>Part 1</vt:lpstr>
      <vt:lpstr>Part 1</vt:lpstr>
      <vt:lpstr>Part 1</vt:lpstr>
      <vt:lpstr>Part 1</vt:lpstr>
      <vt:lpstr>Part 1</vt:lpstr>
      <vt:lpstr>Part 1</vt:lpstr>
      <vt:lpstr>Part 1</vt:lpstr>
      <vt:lpstr>Part 1</vt:lpstr>
      <vt:lpstr>Part 1</vt:lpstr>
      <vt:lpstr>Part 1</vt:lpstr>
      <vt:lpstr>Part 1</vt:lpstr>
      <vt:lpstr>Part 1</vt:lpstr>
      <vt:lpstr>Part 1</vt:lpstr>
      <vt:lpstr>Part 1</vt:lpstr>
      <vt:lpstr>Part 1</vt:lpstr>
      <vt:lpstr>Part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L3 787 Instructor Quick Start</dc:title>
  <dc:creator>peterjansen@qantas.com.au</dc:creator>
  <cp:lastModifiedBy>Peter Jansen</cp:lastModifiedBy>
  <cp:revision>274</cp:revision>
  <dcterms:created xsi:type="dcterms:W3CDTF">2016-01-25T00:24:46Z</dcterms:created>
  <dcterms:modified xsi:type="dcterms:W3CDTF">2019-10-03T20:33:54Z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0x0101006B3674D2D923EF459699EC701F539A7C</vt:lpwstr>
  </property>
</Properties>
</file>